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68" r:id="rId5"/>
    <p:sldId id="272" r:id="rId6"/>
    <p:sldId id="269" r:id="rId7"/>
    <p:sldId id="270" r:id="rId8"/>
    <p:sldId id="271" r:id="rId9"/>
    <p:sldId id="260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4F2683"/>
    <a:srgbClr val="F6AC41"/>
    <a:srgbClr val="DE3B3C"/>
    <a:srgbClr val="ABC61F"/>
    <a:srgbClr val="1573BD"/>
    <a:srgbClr val="807F83"/>
    <a:srgbClr val="3C1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2A23F-233C-45E7-AB09-E59D496E286D}" v="8" dt="2023-06-06T02:02:03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573BD"/>
              </a:solidFill>
            </c:spPr>
            <c:extLst>
              <c:ext xmlns:c16="http://schemas.microsoft.com/office/drawing/2014/chart" uri="{C3380CC4-5D6E-409C-BE32-E72D297353CC}">
                <c16:uniqueId val="{00000001-BC3E-48CE-B168-0D4BB107384E}"/>
              </c:ext>
            </c:extLst>
          </c:dPt>
          <c:dPt>
            <c:idx val="1"/>
            <c:bubble3D val="0"/>
            <c:spPr>
              <a:solidFill>
                <a:srgbClr val="3C1B71"/>
              </a:solidFill>
            </c:spPr>
            <c:extLst>
              <c:ext xmlns:c16="http://schemas.microsoft.com/office/drawing/2014/chart" uri="{C3380CC4-5D6E-409C-BE32-E72D297353CC}">
                <c16:uniqueId val="{00000003-BC3E-48CE-B168-0D4BB107384E}"/>
              </c:ext>
            </c:extLst>
          </c:dPt>
          <c:dPt>
            <c:idx val="2"/>
            <c:bubble3D val="0"/>
            <c:spPr>
              <a:solidFill>
                <a:srgbClr val="DE3B3C"/>
              </a:solidFill>
            </c:spPr>
            <c:extLst>
              <c:ext xmlns:c16="http://schemas.microsoft.com/office/drawing/2014/chart" uri="{C3380CC4-5D6E-409C-BE32-E72D297353CC}">
                <c16:uniqueId val="{00000005-BC3E-48CE-B168-0D4BB107384E}"/>
              </c:ext>
            </c:extLst>
          </c:dPt>
          <c:dPt>
            <c:idx val="3"/>
            <c:bubble3D val="0"/>
            <c:spPr>
              <a:solidFill>
                <a:srgbClr val="F6AC41"/>
              </a:solidFill>
            </c:spPr>
            <c:extLst>
              <c:ext xmlns:c16="http://schemas.microsoft.com/office/drawing/2014/chart" uri="{C3380CC4-5D6E-409C-BE32-E72D297353CC}">
                <c16:uniqueId val="{00000007-BC3E-48CE-B168-0D4BB107384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3E-48CE-B168-0D4BB10738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>
              <a:solidFill>
                <a:srgbClr val="807F83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4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4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44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47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10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1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9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3B1B70"/>
                </a:solidFill>
                <a:latin typeface="Arial"/>
                <a:cs typeface="Arial Unicode MS"/>
              </a:rPr>
              <a:t>Result</a:t>
            </a: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Department Here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131198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63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1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86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9148" y="624298"/>
            <a:ext cx="8005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3C1B71"/>
                </a:solidFill>
                <a:latin typeface="Arial"/>
                <a:cs typeface="Arial Unicode MS"/>
              </a:rPr>
              <a:t>Presentation Title</a:t>
            </a:r>
            <a:endParaRPr lang="en-US" sz="6000" b="1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42C0CD-78C2-8E1E-BA15-0779BECA41C7}"/>
              </a:ext>
            </a:extLst>
          </p:cNvPr>
          <p:cNvSpPr txBox="1"/>
          <p:nvPr/>
        </p:nvSpPr>
        <p:spPr>
          <a:xfrm>
            <a:off x="3390473" y="2248193"/>
            <a:ext cx="1911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807F83"/>
                </a:solidFill>
                <a:latin typeface="Arial"/>
                <a:cs typeface="Arial"/>
              </a:rPr>
              <a:t>Your name</a:t>
            </a:r>
            <a:endParaRPr lang="en-CA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178D4-A9E2-9C09-1EA7-F9A140E611FF}"/>
              </a:ext>
            </a:extLst>
          </p:cNvPr>
          <p:cNvSpPr txBox="1"/>
          <p:nvPr/>
        </p:nvSpPr>
        <p:spPr>
          <a:xfrm>
            <a:off x="3114307" y="3167390"/>
            <a:ext cx="2137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7F83"/>
                </a:solidFill>
                <a:latin typeface="Arial"/>
                <a:cs typeface="Arial"/>
              </a:rPr>
              <a:t>Supervised by</a:t>
            </a:r>
            <a:endParaRPr lang="en-CA" sz="2400" dirty="0"/>
          </a:p>
        </p:txBody>
      </p:sp>
      <p:pic>
        <p:nvPicPr>
          <p:cNvPr id="8" name="Picture 7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D3C33471-AD1F-4BB1-3B60-0B96DA5FE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7955" y="6233702"/>
            <a:ext cx="558608" cy="49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8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Agenda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5364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Introduction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2551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Objective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02883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Literature Review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3666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Methodology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49772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>
                <a:solidFill>
                  <a:srgbClr val="3C1B71"/>
                </a:solidFill>
                <a:latin typeface="Arial"/>
                <a:cs typeface="Arial Unicode MS"/>
              </a:rPr>
              <a:t>Results</a:t>
            </a:r>
          </a:p>
          <a:p>
            <a:endParaRPr lang="en-US" sz="6000" b="1" dirty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01603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Arial"/>
                <a:cs typeface="Arial Unicode MS"/>
              </a:rPr>
              <a:t>Discussions and future research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rgbClr val="807F83"/>
              </a:solidFill>
              <a:latin typeface="Arial"/>
              <a:cs typeface="Arial"/>
            </a:endParaRPr>
          </a:p>
          <a:p>
            <a:endParaRPr lang="en-US" sz="6000" b="1" dirty="0">
              <a:solidFill>
                <a:srgbClr val="807F83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4258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51</Words>
  <Application>Microsoft Office PowerPoint</Application>
  <PresentationFormat>On-screen Show (4:3)</PresentationFormat>
  <Paragraphs>30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Jiandong Ren</cp:lastModifiedBy>
  <cp:revision>19</cp:revision>
  <cp:lastPrinted>2012-01-12T15:01:17Z</cp:lastPrinted>
  <dcterms:created xsi:type="dcterms:W3CDTF">2011-12-23T15:22:14Z</dcterms:created>
  <dcterms:modified xsi:type="dcterms:W3CDTF">2023-06-06T13:04:58Z</dcterms:modified>
</cp:coreProperties>
</file>