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6576000" cy="19202400"/>
  <p:notesSz cx="6858000" cy="9144000"/>
  <p:defaultTextStyle>
    <a:defPPr>
      <a:defRPr lang="en-US"/>
    </a:defPPr>
    <a:lvl1pPr algn="l" rtl="0" fontAlgn="base">
      <a:spcBef>
        <a:spcPct val="0"/>
      </a:spcBef>
      <a:spcAft>
        <a:spcPct val="0"/>
      </a:spcAft>
      <a:defRPr sz="1500" b="1" kern="1200">
        <a:solidFill>
          <a:schemeClr val="tx1"/>
        </a:solidFill>
        <a:latin typeface="Times New Roman" pitchFamily="18" charset="0"/>
        <a:ea typeface="+mn-ea"/>
        <a:cs typeface="+mn-cs"/>
      </a:defRPr>
    </a:lvl1pPr>
    <a:lvl2pPr marL="457200" algn="l" rtl="0" fontAlgn="base">
      <a:spcBef>
        <a:spcPct val="0"/>
      </a:spcBef>
      <a:spcAft>
        <a:spcPct val="0"/>
      </a:spcAft>
      <a:defRPr sz="1500" b="1" kern="1200">
        <a:solidFill>
          <a:schemeClr val="tx1"/>
        </a:solidFill>
        <a:latin typeface="Times New Roman" pitchFamily="18" charset="0"/>
        <a:ea typeface="+mn-ea"/>
        <a:cs typeface="+mn-cs"/>
      </a:defRPr>
    </a:lvl2pPr>
    <a:lvl3pPr marL="914400" algn="l" rtl="0" fontAlgn="base">
      <a:spcBef>
        <a:spcPct val="0"/>
      </a:spcBef>
      <a:spcAft>
        <a:spcPct val="0"/>
      </a:spcAft>
      <a:defRPr sz="1500" b="1" kern="1200">
        <a:solidFill>
          <a:schemeClr val="tx1"/>
        </a:solidFill>
        <a:latin typeface="Times New Roman" pitchFamily="18" charset="0"/>
        <a:ea typeface="+mn-ea"/>
        <a:cs typeface="+mn-cs"/>
      </a:defRPr>
    </a:lvl3pPr>
    <a:lvl4pPr marL="1371600" algn="l" rtl="0" fontAlgn="base">
      <a:spcBef>
        <a:spcPct val="0"/>
      </a:spcBef>
      <a:spcAft>
        <a:spcPct val="0"/>
      </a:spcAft>
      <a:defRPr sz="1500" b="1" kern="1200">
        <a:solidFill>
          <a:schemeClr val="tx1"/>
        </a:solidFill>
        <a:latin typeface="Times New Roman" pitchFamily="18" charset="0"/>
        <a:ea typeface="+mn-ea"/>
        <a:cs typeface="+mn-cs"/>
      </a:defRPr>
    </a:lvl4pPr>
    <a:lvl5pPr marL="1828800" algn="l" rtl="0" fontAlgn="base">
      <a:spcBef>
        <a:spcPct val="0"/>
      </a:spcBef>
      <a:spcAft>
        <a:spcPct val="0"/>
      </a:spcAft>
      <a:defRPr sz="1500" b="1" kern="1200">
        <a:solidFill>
          <a:schemeClr val="tx1"/>
        </a:solidFill>
        <a:latin typeface="Times New Roman" pitchFamily="18" charset="0"/>
        <a:ea typeface="+mn-ea"/>
        <a:cs typeface="+mn-cs"/>
      </a:defRPr>
    </a:lvl5pPr>
    <a:lvl6pPr marL="2286000" algn="l" defTabSz="914400" rtl="0" eaLnBrk="1" latinLnBrk="0" hangingPunct="1">
      <a:defRPr sz="1500" b="1" kern="1200">
        <a:solidFill>
          <a:schemeClr val="tx1"/>
        </a:solidFill>
        <a:latin typeface="Times New Roman" pitchFamily="18" charset="0"/>
        <a:ea typeface="+mn-ea"/>
        <a:cs typeface="+mn-cs"/>
      </a:defRPr>
    </a:lvl6pPr>
    <a:lvl7pPr marL="2743200" algn="l" defTabSz="914400" rtl="0" eaLnBrk="1" latinLnBrk="0" hangingPunct="1">
      <a:defRPr sz="1500" b="1" kern="1200">
        <a:solidFill>
          <a:schemeClr val="tx1"/>
        </a:solidFill>
        <a:latin typeface="Times New Roman" pitchFamily="18" charset="0"/>
        <a:ea typeface="+mn-ea"/>
        <a:cs typeface="+mn-cs"/>
      </a:defRPr>
    </a:lvl7pPr>
    <a:lvl8pPr marL="3200400" algn="l" defTabSz="914400" rtl="0" eaLnBrk="1" latinLnBrk="0" hangingPunct="1">
      <a:defRPr sz="1500" b="1" kern="1200">
        <a:solidFill>
          <a:schemeClr val="tx1"/>
        </a:solidFill>
        <a:latin typeface="Times New Roman" pitchFamily="18" charset="0"/>
        <a:ea typeface="+mn-ea"/>
        <a:cs typeface="+mn-cs"/>
      </a:defRPr>
    </a:lvl8pPr>
    <a:lvl9pPr marL="3657600" algn="l" defTabSz="914400" rtl="0" eaLnBrk="1" latinLnBrk="0" hangingPunct="1">
      <a:defRPr sz="15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6048">
          <p15:clr>
            <a:srgbClr val="A4A3A4"/>
          </p15:clr>
        </p15:guide>
        <p15:guide id="2" pos="11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ea Knowle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33CC"/>
    <a:srgbClr val="4D4D4D"/>
    <a:srgbClr val="C40811"/>
    <a:srgbClr val="00149C"/>
    <a:srgbClr val="990033"/>
    <a:srgbClr val="DDDDD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376" autoAdjust="0"/>
  </p:normalViewPr>
  <p:slideViewPr>
    <p:cSldViewPr snapToObjects="1">
      <p:cViewPr varScale="1">
        <p:scale>
          <a:sx n="30" d="100"/>
          <a:sy n="30" d="100"/>
        </p:scale>
        <p:origin x="773" y="48"/>
      </p:cViewPr>
      <p:guideLst>
        <p:guide orient="horz" pos="6048"/>
        <p:guide pos="115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3076" name="Rectangle 4"/>
          <p:cNvSpPr>
            <a:spLocks noGrp="1" noRot="1" noChangeAspect="1" noChangeArrowheads="1" noTextEdit="1"/>
          </p:cNvSpPr>
          <p:nvPr>
            <p:ph type="sldImg" idx="2"/>
          </p:nvPr>
        </p:nvSpPr>
        <p:spPr bwMode="auto">
          <a:xfrm>
            <a:off x="163513" y="685800"/>
            <a:ext cx="6530975"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82C8605E-BD9B-433C-8201-0BC64AC7679D}" type="slidenum">
              <a:rPr lang="en-US"/>
              <a:pPr>
                <a:defRPr/>
              </a:pPr>
              <a:t>‹#›</a:t>
            </a:fld>
            <a:endParaRPr lang="en-US"/>
          </a:p>
        </p:txBody>
      </p:sp>
    </p:spTree>
    <p:extLst>
      <p:ext uri="{BB962C8B-B14F-4D97-AF65-F5344CB8AC3E}">
        <p14:creationId xmlns:p14="http://schemas.microsoft.com/office/powerpoint/2010/main" val="691251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500" b="1">
                <a:solidFill>
                  <a:schemeClr val="tx1"/>
                </a:solidFill>
                <a:latin typeface="Times New Roman" pitchFamily="18" charset="0"/>
              </a:defRPr>
            </a:lvl1pPr>
            <a:lvl2pPr marL="742950" indent="-285750" eaLnBrk="0" hangingPunct="0">
              <a:defRPr sz="1500" b="1">
                <a:solidFill>
                  <a:schemeClr val="tx1"/>
                </a:solidFill>
                <a:latin typeface="Times New Roman" pitchFamily="18" charset="0"/>
              </a:defRPr>
            </a:lvl2pPr>
            <a:lvl3pPr marL="1143000" indent="-228600" eaLnBrk="0" hangingPunct="0">
              <a:defRPr sz="1500" b="1">
                <a:solidFill>
                  <a:schemeClr val="tx1"/>
                </a:solidFill>
                <a:latin typeface="Times New Roman" pitchFamily="18" charset="0"/>
              </a:defRPr>
            </a:lvl3pPr>
            <a:lvl4pPr marL="1600200" indent="-228600" eaLnBrk="0" hangingPunct="0">
              <a:defRPr sz="1500" b="1">
                <a:solidFill>
                  <a:schemeClr val="tx1"/>
                </a:solidFill>
                <a:latin typeface="Times New Roman" pitchFamily="18" charset="0"/>
              </a:defRPr>
            </a:lvl4pPr>
            <a:lvl5pPr marL="2057400" indent="-228600" eaLnBrk="0" hangingPunct="0">
              <a:defRPr sz="1500" b="1">
                <a:solidFill>
                  <a:schemeClr val="tx1"/>
                </a:solidFill>
                <a:latin typeface="Times New Roman" pitchFamily="18" charset="0"/>
              </a:defRPr>
            </a:lvl5pPr>
            <a:lvl6pPr marL="2514600" indent="-228600" eaLnBrk="0" fontAlgn="base" hangingPunct="0">
              <a:spcBef>
                <a:spcPct val="0"/>
              </a:spcBef>
              <a:spcAft>
                <a:spcPct val="0"/>
              </a:spcAft>
              <a:defRPr sz="1500" b="1">
                <a:solidFill>
                  <a:schemeClr val="tx1"/>
                </a:solidFill>
                <a:latin typeface="Times New Roman" pitchFamily="18" charset="0"/>
              </a:defRPr>
            </a:lvl6pPr>
            <a:lvl7pPr marL="2971800" indent="-228600" eaLnBrk="0" fontAlgn="base" hangingPunct="0">
              <a:spcBef>
                <a:spcPct val="0"/>
              </a:spcBef>
              <a:spcAft>
                <a:spcPct val="0"/>
              </a:spcAft>
              <a:defRPr sz="1500" b="1">
                <a:solidFill>
                  <a:schemeClr val="tx1"/>
                </a:solidFill>
                <a:latin typeface="Times New Roman" pitchFamily="18" charset="0"/>
              </a:defRPr>
            </a:lvl7pPr>
            <a:lvl8pPr marL="3429000" indent="-228600" eaLnBrk="0" fontAlgn="base" hangingPunct="0">
              <a:spcBef>
                <a:spcPct val="0"/>
              </a:spcBef>
              <a:spcAft>
                <a:spcPct val="0"/>
              </a:spcAft>
              <a:defRPr sz="1500" b="1">
                <a:solidFill>
                  <a:schemeClr val="tx1"/>
                </a:solidFill>
                <a:latin typeface="Times New Roman" pitchFamily="18" charset="0"/>
              </a:defRPr>
            </a:lvl8pPr>
            <a:lvl9pPr marL="3886200" indent="-228600" eaLnBrk="0" fontAlgn="base" hangingPunct="0">
              <a:spcBef>
                <a:spcPct val="0"/>
              </a:spcBef>
              <a:spcAft>
                <a:spcPct val="0"/>
              </a:spcAft>
              <a:defRPr sz="1500" b="1">
                <a:solidFill>
                  <a:schemeClr val="tx1"/>
                </a:solidFill>
                <a:latin typeface="Times New Roman" pitchFamily="18" charset="0"/>
              </a:defRPr>
            </a:lvl9pPr>
          </a:lstStyle>
          <a:p>
            <a:pPr eaLnBrk="1" hangingPunct="1"/>
            <a:fld id="{765FA6CC-E3DE-4025-8B20-6A16D98D82E5}" type="slidenum">
              <a:rPr lang="en-US" altLang="en-US" sz="1200" b="0" smtClean="0"/>
              <a:pPr eaLnBrk="1" hangingPunct="1"/>
              <a:t>1</a:t>
            </a:fld>
            <a:endParaRPr lang="en-US" altLang="en-US" sz="1200" b="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798830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5965825"/>
            <a:ext cx="31089600" cy="4114800"/>
          </a:xfrm>
        </p:spPr>
        <p:txBody>
          <a:bodyPr/>
          <a:lstStyle/>
          <a:p>
            <a:r>
              <a:rPr lang="en-US"/>
              <a:t>Click to edit Master title style</a:t>
            </a:r>
            <a:endParaRPr lang="en-CA"/>
          </a:p>
        </p:txBody>
      </p:sp>
      <p:sp>
        <p:nvSpPr>
          <p:cNvPr id="3" name="Subtitle 2"/>
          <p:cNvSpPr>
            <a:spLocks noGrp="1"/>
          </p:cNvSpPr>
          <p:nvPr>
            <p:ph type="subTitle" idx="1"/>
          </p:nvPr>
        </p:nvSpPr>
        <p:spPr>
          <a:xfrm>
            <a:off x="5486400" y="10880725"/>
            <a:ext cx="25603200" cy="4908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9AB2E-6C2A-4189-9E9D-C8D43220A73F}" type="slidenum">
              <a:rPr lang="en-US"/>
              <a:pPr>
                <a:defRPr/>
              </a:pPr>
              <a:t>‹#›</a:t>
            </a:fld>
            <a:endParaRPr lang="en-US"/>
          </a:p>
        </p:txBody>
      </p:sp>
    </p:spTree>
    <p:extLst>
      <p:ext uri="{BB962C8B-B14F-4D97-AF65-F5344CB8AC3E}">
        <p14:creationId xmlns:p14="http://schemas.microsoft.com/office/powerpoint/2010/main" val="4102351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C65872-0016-4249-AC3A-F976FD215A95}" type="slidenum">
              <a:rPr lang="en-US"/>
              <a:pPr>
                <a:defRPr/>
              </a:pPr>
              <a:t>‹#›</a:t>
            </a:fld>
            <a:endParaRPr lang="en-US"/>
          </a:p>
        </p:txBody>
      </p:sp>
    </p:spTree>
    <p:extLst>
      <p:ext uri="{BB962C8B-B14F-4D97-AF65-F5344CB8AC3E}">
        <p14:creationId xmlns:p14="http://schemas.microsoft.com/office/powerpoint/2010/main" val="14259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060400" y="1704975"/>
            <a:ext cx="7772400" cy="153638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2743200" y="1704975"/>
            <a:ext cx="23164800" cy="15363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9075FE-4702-4220-ADDC-527D7A867B67}" type="slidenum">
              <a:rPr lang="en-US"/>
              <a:pPr>
                <a:defRPr/>
              </a:pPr>
              <a:t>‹#›</a:t>
            </a:fld>
            <a:endParaRPr lang="en-US"/>
          </a:p>
        </p:txBody>
      </p:sp>
    </p:spTree>
    <p:extLst>
      <p:ext uri="{BB962C8B-B14F-4D97-AF65-F5344CB8AC3E}">
        <p14:creationId xmlns:p14="http://schemas.microsoft.com/office/powerpoint/2010/main" val="3441052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75B555-C8BD-4267-8F8D-4EE6C48410C6}" type="slidenum">
              <a:rPr lang="en-US"/>
              <a:pPr>
                <a:defRPr/>
              </a:pPr>
              <a:t>‹#›</a:t>
            </a:fld>
            <a:endParaRPr lang="en-US"/>
          </a:p>
        </p:txBody>
      </p:sp>
    </p:spTree>
    <p:extLst>
      <p:ext uri="{BB962C8B-B14F-4D97-AF65-F5344CB8AC3E}">
        <p14:creationId xmlns:p14="http://schemas.microsoft.com/office/powerpoint/2010/main" val="331307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0" y="12339638"/>
            <a:ext cx="31089600" cy="38131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2889250" y="8139113"/>
            <a:ext cx="31089600" cy="42005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C97E60-B60B-43B1-B344-1500AA3B01CB}" type="slidenum">
              <a:rPr lang="en-US"/>
              <a:pPr>
                <a:defRPr/>
              </a:pPr>
              <a:t>‹#›</a:t>
            </a:fld>
            <a:endParaRPr lang="en-US"/>
          </a:p>
        </p:txBody>
      </p:sp>
    </p:spTree>
    <p:extLst>
      <p:ext uri="{BB962C8B-B14F-4D97-AF65-F5344CB8AC3E}">
        <p14:creationId xmlns:p14="http://schemas.microsoft.com/office/powerpoint/2010/main" val="940825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2743200" y="5545138"/>
            <a:ext cx="15468600" cy="11523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18364200" y="5545138"/>
            <a:ext cx="15468600" cy="11523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991EA3-E2BF-49AF-89EF-43B0CE93A1B3}" type="slidenum">
              <a:rPr lang="en-US"/>
              <a:pPr>
                <a:defRPr/>
              </a:pPr>
              <a:t>‹#›</a:t>
            </a:fld>
            <a:endParaRPr lang="en-US"/>
          </a:p>
        </p:txBody>
      </p:sp>
    </p:spTree>
    <p:extLst>
      <p:ext uri="{BB962C8B-B14F-4D97-AF65-F5344CB8AC3E}">
        <p14:creationId xmlns:p14="http://schemas.microsoft.com/office/powerpoint/2010/main" val="3591500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768350"/>
            <a:ext cx="32918400" cy="32004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1828800" y="4298950"/>
            <a:ext cx="16160750" cy="1790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28800" y="6089650"/>
            <a:ext cx="16160750" cy="11063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18580100" y="4298950"/>
            <a:ext cx="16167100" cy="1790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8580100" y="6089650"/>
            <a:ext cx="16167100" cy="11063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394C2C-4A63-4D3E-B565-528E8329347B}" type="slidenum">
              <a:rPr lang="en-US"/>
              <a:pPr>
                <a:defRPr/>
              </a:pPr>
              <a:t>‹#›</a:t>
            </a:fld>
            <a:endParaRPr lang="en-US"/>
          </a:p>
        </p:txBody>
      </p:sp>
    </p:spTree>
    <p:extLst>
      <p:ext uri="{BB962C8B-B14F-4D97-AF65-F5344CB8AC3E}">
        <p14:creationId xmlns:p14="http://schemas.microsoft.com/office/powerpoint/2010/main" val="1157352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8F75F08-D7AA-4954-ADE6-A99806107C9F}" type="slidenum">
              <a:rPr lang="en-US"/>
              <a:pPr>
                <a:defRPr/>
              </a:pPr>
              <a:t>‹#›</a:t>
            </a:fld>
            <a:endParaRPr lang="en-US"/>
          </a:p>
        </p:txBody>
      </p:sp>
    </p:spTree>
    <p:extLst>
      <p:ext uri="{BB962C8B-B14F-4D97-AF65-F5344CB8AC3E}">
        <p14:creationId xmlns:p14="http://schemas.microsoft.com/office/powerpoint/2010/main" val="4125328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145B039-A20C-4660-BAEA-ACCBAB49588D}" type="slidenum">
              <a:rPr lang="en-US"/>
              <a:pPr>
                <a:defRPr/>
              </a:pPr>
              <a:t>‹#›</a:t>
            </a:fld>
            <a:endParaRPr lang="en-US"/>
          </a:p>
        </p:txBody>
      </p:sp>
    </p:spTree>
    <p:extLst>
      <p:ext uri="{BB962C8B-B14F-4D97-AF65-F5344CB8AC3E}">
        <p14:creationId xmlns:p14="http://schemas.microsoft.com/office/powerpoint/2010/main" val="1284057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765175"/>
            <a:ext cx="12033250" cy="3252788"/>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14300200" y="765175"/>
            <a:ext cx="20447000" cy="16387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1828800" y="4017963"/>
            <a:ext cx="12033250" cy="131349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918752-E447-4C89-89F4-5077D244ABE7}" type="slidenum">
              <a:rPr lang="en-US"/>
              <a:pPr>
                <a:defRPr/>
              </a:pPr>
              <a:t>‹#›</a:t>
            </a:fld>
            <a:endParaRPr lang="en-US"/>
          </a:p>
        </p:txBody>
      </p:sp>
    </p:spTree>
    <p:extLst>
      <p:ext uri="{BB962C8B-B14F-4D97-AF65-F5344CB8AC3E}">
        <p14:creationId xmlns:p14="http://schemas.microsoft.com/office/powerpoint/2010/main" val="2528707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0" y="13441363"/>
            <a:ext cx="21945600" cy="1587500"/>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7169150" y="1716088"/>
            <a:ext cx="21945600" cy="115204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7169150" y="15028863"/>
            <a:ext cx="21945600" cy="2252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8D185C-FF75-4883-B0DC-0E6AAA6F9A1A}" type="slidenum">
              <a:rPr lang="en-US"/>
              <a:pPr>
                <a:defRPr/>
              </a:pPr>
              <a:t>‹#›</a:t>
            </a:fld>
            <a:endParaRPr lang="en-US"/>
          </a:p>
        </p:txBody>
      </p:sp>
    </p:spTree>
    <p:extLst>
      <p:ext uri="{BB962C8B-B14F-4D97-AF65-F5344CB8AC3E}">
        <p14:creationId xmlns:p14="http://schemas.microsoft.com/office/powerpoint/2010/main" val="2534009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743200" y="1704975"/>
            <a:ext cx="310896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587760" tIns="293880" rIns="587760" bIns="29388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2743200" y="5545138"/>
            <a:ext cx="31089600" cy="11523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587760" tIns="293880" rIns="587760" bIns="29388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2743200" y="17497425"/>
            <a:ext cx="7620000" cy="1276350"/>
          </a:xfrm>
          <a:prstGeom prst="rect">
            <a:avLst/>
          </a:prstGeom>
          <a:noFill/>
          <a:ln w="9525">
            <a:noFill/>
            <a:miter lim="800000"/>
            <a:headEnd/>
            <a:tailEnd/>
          </a:ln>
          <a:effectLst/>
        </p:spPr>
        <p:txBody>
          <a:bodyPr vert="horz" wrap="square" lIns="587760" tIns="293880" rIns="587760" bIns="293880" numCol="1" anchor="t" anchorCtr="0" compatLnSpc="1">
            <a:prstTxWarp prst="textNoShape">
              <a:avLst/>
            </a:prstTxWarp>
          </a:bodyPr>
          <a:lstStyle>
            <a:lvl1pPr>
              <a:defRPr sz="9000" b="0"/>
            </a:lvl1pPr>
          </a:lstStyle>
          <a:p>
            <a:pPr>
              <a:defRPr/>
            </a:pPr>
            <a:endParaRPr lang="en-US"/>
          </a:p>
        </p:txBody>
      </p:sp>
      <p:sp>
        <p:nvSpPr>
          <p:cNvPr id="1029" name="Rectangle 5"/>
          <p:cNvSpPr>
            <a:spLocks noGrp="1" noChangeArrowheads="1"/>
          </p:cNvSpPr>
          <p:nvPr>
            <p:ph type="ftr" sz="quarter" idx="3"/>
          </p:nvPr>
        </p:nvSpPr>
        <p:spPr bwMode="auto">
          <a:xfrm>
            <a:off x="12496800" y="17497425"/>
            <a:ext cx="11582400" cy="1276350"/>
          </a:xfrm>
          <a:prstGeom prst="rect">
            <a:avLst/>
          </a:prstGeom>
          <a:noFill/>
          <a:ln w="9525">
            <a:noFill/>
            <a:miter lim="800000"/>
            <a:headEnd/>
            <a:tailEnd/>
          </a:ln>
          <a:effectLst/>
        </p:spPr>
        <p:txBody>
          <a:bodyPr vert="horz" wrap="square" lIns="587760" tIns="293880" rIns="587760" bIns="293880" numCol="1" anchor="t" anchorCtr="0" compatLnSpc="1">
            <a:prstTxWarp prst="textNoShape">
              <a:avLst/>
            </a:prstTxWarp>
          </a:bodyPr>
          <a:lstStyle>
            <a:lvl1pPr algn="ctr">
              <a:defRPr sz="9000" b="0"/>
            </a:lvl1pPr>
          </a:lstStyle>
          <a:p>
            <a:pPr>
              <a:defRPr/>
            </a:pPr>
            <a:endParaRPr lang="en-US"/>
          </a:p>
        </p:txBody>
      </p:sp>
      <p:sp>
        <p:nvSpPr>
          <p:cNvPr id="1030" name="Rectangle 6"/>
          <p:cNvSpPr>
            <a:spLocks noGrp="1" noChangeArrowheads="1"/>
          </p:cNvSpPr>
          <p:nvPr>
            <p:ph type="sldNum" sz="quarter" idx="4"/>
          </p:nvPr>
        </p:nvSpPr>
        <p:spPr bwMode="auto">
          <a:xfrm>
            <a:off x="26212800" y="17497425"/>
            <a:ext cx="7620000" cy="1276350"/>
          </a:xfrm>
          <a:prstGeom prst="rect">
            <a:avLst/>
          </a:prstGeom>
          <a:noFill/>
          <a:ln w="9525">
            <a:noFill/>
            <a:miter lim="800000"/>
            <a:headEnd/>
            <a:tailEnd/>
          </a:ln>
          <a:effectLst/>
        </p:spPr>
        <p:txBody>
          <a:bodyPr vert="horz" wrap="square" lIns="587760" tIns="293880" rIns="587760" bIns="293880" numCol="1" anchor="t" anchorCtr="0" compatLnSpc="1">
            <a:prstTxWarp prst="textNoShape">
              <a:avLst/>
            </a:prstTxWarp>
          </a:bodyPr>
          <a:lstStyle>
            <a:lvl1pPr algn="r">
              <a:defRPr sz="9000" b="0"/>
            </a:lvl1pPr>
          </a:lstStyle>
          <a:p>
            <a:pPr>
              <a:defRPr/>
            </a:pPr>
            <a:fld id="{7509B622-6AF5-48B1-BEC9-6DBCCFEBB9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876925" rtl="0" eaLnBrk="0" fontAlgn="base" hangingPunct="0">
        <a:spcBef>
          <a:spcPct val="0"/>
        </a:spcBef>
        <a:spcAft>
          <a:spcPct val="0"/>
        </a:spcAft>
        <a:defRPr sz="28200">
          <a:solidFill>
            <a:schemeClr val="tx2"/>
          </a:solidFill>
          <a:latin typeface="+mj-lt"/>
          <a:ea typeface="+mj-ea"/>
          <a:cs typeface="+mj-cs"/>
        </a:defRPr>
      </a:lvl1pPr>
      <a:lvl2pPr algn="ctr" defTabSz="5876925" rtl="0" eaLnBrk="0" fontAlgn="base" hangingPunct="0">
        <a:spcBef>
          <a:spcPct val="0"/>
        </a:spcBef>
        <a:spcAft>
          <a:spcPct val="0"/>
        </a:spcAft>
        <a:defRPr sz="28200">
          <a:solidFill>
            <a:schemeClr val="tx2"/>
          </a:solidFill>
          <a:latin typeface="Times New Roman" pitchFamily="18" charset="0"/>
        </a:defRPr>
      </a:lvl2pPr>
      <a:lvl3pPr algn="ctr" defTabSz="5876925" rtl="0" eaLnBrk="0" fontAlgn="base" hangingPunct="0">
        <a:spcBef>
          <a:spcPct val="0"/>
        </a:spcBef>
        <a:spcAft>
          <a:spcPct val="0"/>
        </a:spcAft>
        <a:defRPr sz="28200">
          <a:solidFill>
            <a:schemeClr val="tx2"/>
          </a:solidFill>
          <a:latin typeface="Times New Roman" pitchFamily="18" charset="0"/>
        </a:defRPr>
      </a:lvl3pPr>
      <a:lvl4pPr algn="ctr" defTabSz="5876925" rtl="0" eaLnBrk="0" fontAlgn="base" hangingPunct="0">
        <a:spcBef>
          <a:spcPct val="0"/>
        </a:spcBef>
        <a:spcAft>
          <a:spcPct val="0"/>
        </a:spcAft>
        <a:defRPr sz="28200">
          <a:solidFill>
            <a:schemeClr val="tx2"/>
          </a:solidFill>
          <a:latin typeface="Times New Roman" pitchFamily="18" charset="0"/>
        </a:defRPr>
      </a:lvl4pPr>
      <a:lvl5pPr algn="ctr" defTabSz="5876925" rtl="0" eaLnBrk="0" fontAlgn="base" hangingPunct="0">
        <a:spcBef>
          <a:spcPct val="0"/>
        </a:spcBef>
        <a:spcAft>
          <a:spcPct val="0"/>
        </a:spcAft>
        <a:defRPr sz="28200">
          <a:solidFill>
            <a:schemeClr val="tx2"/>
          </a:solidFill>
          <a:latin typeface="Times New Roman" pitchFamily="18" charset="0"/>
        </a:defRPr>
      </a:lvl5pPr>
      <a:lvl6pPr marL="457200" algn="ctr" defTabSz="5876925" rtl="0" fontAlgn="base">
        <a:spcBef>
          <a:spcPct val="0"/>
        </a:spcBef>
        <a:spcAft>
          <a:spcPct val="0"/>
        </a:spcAft>
        <a:defRPr sz="28200">
          <a:solidFill>
            <a:schemeClr val="tx2"/>
          </a:solidFill>
          <a:latin typeface="Times New Roman" pitchFamily="18" charset="0"/>
        </a:defRPr>
      </a:lvl6pPr>
      <a:lvl7pPr marL="914400" algn="ctr" defTabSz="5876925" rtl="0" fontAlgn="base">
        <a:spcBef>
          <a:spcPct val="0"/>
        </a:spcBef>
        <a:spcAft>
          <a:spcPct val="0"/>
        </a:spcAft>
        <a:defRPr sz="28200">
          <a:solidFill>
            <a:schemeClr val="tx2"/>
          </a:solidFill>
          <a:latin typeface="Times New Roman" pitchFamily="18" charset="0"/>
        </a:defRPr>
      </a:lvl7pPr>
      <a:lvl8pPr marL="1371600" algn="ctr" defTabSz="5876925" rtl="0" fontAlgn="base">
        <a:spcBef>
          <a:spcPct val="0"/>
        </a:spcBef>
        <a:spcAft>
          <a:spcPct val="0"/>
        </a:spcAft>
        <a:defRPr sz="28200">
          <a:solidFill>
            <a:schemeClr val="tx2"/>
          </a:solidFill>
          <a:latin typeface="Times New Roman" pitchFamily="18" charset="0"/>
        </a:defRPr>
      </a:lvl8pPr>
      <a:lvl9pPr marL="1828800" algn="ctr" defTabSz="5876925" rtl="0" fontAlgn="base">
        <a:spcBef>
          <a:spcPct val="0"/>
        </a:spcBef>
        <a:spcAft>
          <a:spcPct val="0"/>
        </a:spcAft>
        <a:defRPr sz="28200">
          <a:solidFill>
            <a:schemeClr val="tx2"/>
          </a:solidFill>
          <a:latin typeface="Times New Roman" pitchFamily="18" charset="0"/>
        </a:defRPr>
      </a:lvl9pPr>
    </p:titleStyle>
    <p:bodyStyle>
      <a:lvl1pPr marL="2203450" indent="-2203450" algn="l" defTabSz="5876925" rtl="0" eaLnBrk="0" fontAlgn="base" hangingPunct="0">
        <a:spcBef>
          <a:spcPct val="20000"/>
        </a:spcBef>
        <a:spcAft>
          <a:spcPct val="0"/>
        </a:spcAft>
        <a:buChar char="•"/>
        <a:defRPr sz="20600">
          <a:solidFill>
            <a:schemeClr val="tx1"/>
          </a:solidFill>
          <a:latin typeface="+mn-lt"/>
          <a:ea typeface="+mn-ea"/>
          <a:cs typeface="+mn-cs"/>
        </a:defRPr>
      </a:lvl1pPr>
      <a:lvl2pPr marL="4775200" indent="-1836738" algn="l" defTabSz="5876925" rtl="0" eaLnBrk="0" fontAlgn="base" hangingPunct="0">
        <a:spcBef>
          <a:spcPct val="20000"/>
        </a:spcBef>
        <a:spcAft>
          <a:spcPct val="0"/>
        </a:spcAft>
        <a:buChar char="–"/>
        <a:defRPr sz="18000">
          <a:solidFill>
            <a:schemeClr val="tx1"/>
          </a:solidFill>
          <a:latin typeface="+mn-lt"/>
        </a:defRPr>
      </a:lvl2pPr>
      <a:lvl3pPr marL="7346950" indent="-1470025" algn="l" defTabSz="5876925" rtl="0" eaLnBrk="0" fontAlgn="base" hangingPunct="0">
        <a:spcBef>
          <a:spcPct val="20000"/>
        </a:spcBef>
        <a:spcAft>
          <a:spcPct val="0"/>
        </a:spcAft>
        <a:buChar char="•"/>
        <a:defRPr sz="15400">
          <a:solidFill>
            <a:schemeClr val="tx1"/>
          </a:solidFill>
          <a:latin typeface="+mn-lt"/>
        </a:defRPr>
      </a:lvl3pPr>
      <a:lvl4pPr marL="10287000" indent="-1471613" algn="l" defTabSz="5876925" rtl="0" eaLnBrk="0" fontAlgn="base" hangingPunct="0">
        <a:spcBef>
          <a:spcPct val="20000"/>
        </a:spcBef>
        <a:spcAft>
          <a:spcPct val="0"/>
        </a:spcAft>
        <a:buChar char="–"/>
        <a:defRPr sz="12900">
          <a:solidFill>
            <a:schemeClr val="tx1"/>
          </a:solidFill>
          <a:latin typeface="+mn-lt"/>
        </a:defRPr>
      </a:lvl4pPr>
      <a:lvl5pPr marL="13223875" indent="-1468438" algn="l" defTabSz="5876925" rtl="0" eaLnBrk="0" fontAlgn="base" hangingPunct="0">
        <a:spcBef>
          <a:spcPct val="20000"/>
        </a:spcBef>
        <a:spcAft>
          <a:spcPct val="0"/>
        </a:spcAft>
        <a:buChar char="»"/>
        <a:defRPr sz="12900">
          <a:solidFill>
            <a:schemeClr val="tx1"/>
          </a:solidFill>
          <a:latin typeface="+mn-lt"/>
        </a:defRPr>
      </a:lvl5pPr>
      <a:lvl6pPr marL="13681075" indent="-1468438" algn="l" defTabSz="5876925" rtl="0" fontAlgn="base">
        <a:spcBef>
          <a:spcPct val="20000"/>
        </a:spcBef>
        <a:spcAft>
          <a:spcPct val="0"/>
        </a:spcAft>
        <a:buChar char="»"/>
        <a:defRPr sz="12900">
          <a:solidFill>
            <a:schemeClr val="tx1"/>
          </a:solidFill>
          <a:latin typeface="+mn-lt"/>
        </a:defRPr>
      </a:lvl6pPr>
      <a:lvl7pPr marL="14138275" indent="-1468438" algn="l" defTabSz="5876925" rtl="0" fontAlgn="base">
        <a:spcBef>
          <a:spcPct val="20000"/>
        </a:spcBef>
        <a:spcAft>
          <a:spcPct val="0"/>
        </a:spcAft>
        <a:buChar char="»"/>
        <a:defRPr sz="12900">
          <a:solidFill>
            <a:schemeClr val="tx1"/>
          </a:solidFill>
          <a:latin typeface="+mn-lt"/>
        </a:defRPr>
      </a:lvl7pPr>
      <a:lvl8pPr marL="14595475" indent="-1468438" algn="l" defTabSz="5876925" rtl="0" fontAlgn="base">
        <a:spcBef>
          <a:spcPct val="20000"/>
        </a:spcBef>
        <a:spcAft>
          <a:spcPct val="0"/>
        </a:spcAft>
        <a:buChar char="»"/>
        <a:defRPr sz="12900">
          <a:solidFill>
            <a:schemeClr val="tx1"/>
          </a:solidFill>
          <a:latin typeface="+mn-lt"/>
        </a:defRPr>
      </a:lvl8pPr>
      <a:lvl9pPr marL="15052675" indent="-1468438" algn="l" defTabSz="5876925" rtl="0" fontAlgn="base">
        <a:spcBef>
          <a:spcPct val="20000"/>
        </a:spcBef>
        <a:spcAft>
          <a:spcPct val="0"/>
        </a:spcAft>
        <a:buChar char="»"/>
        <a:defRPr sz="12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hyperlink" Target="https://github.com/LarryWangCA/Speech_To_Noise_Ratio_Feedbac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emf"/><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2" name="Rectangle 135">
            <a:extLst>
              <a:ext uri="{FF2B5EF4-FFF2-40B4-BE49-F238E27FC236}">
                <a16:creationId xmlns:a16="http://schemas.microsoft.com/office/drawing/2014/main" id="{0397B339-83A2-1C73-1E22-95F433B5A92D}"/>
              </a:ext>
            </a:extLst>
          </p:cNvPr>
          <p:cNvSpPr>
            <a:spLocks noChangeArrowheads="1"/>
          </p:cNvSpPr>
          <p:nvPr/>
        </p:nvSpPr>
        <p:spPr bwMode="auto">
          <a:xfrm>
            <a:off x="27771663" y="5558757"/>
            <a:ext cx="8331046" cy="8532144"/>
          </a:xfrm>
          <a:prstGeom prst="rect">
            <a:avLst/>
          </a:prstGeom>
          <a:solidFill>
            <a:srgbClr val="DDDDDD"/>
          </a:solidFill>
          <a:ln w="9525">
            <a:noFill/>
            <a:miter lim="800000"/>
            <a:headEnd/>
            <a:tailEnd/>
          </a:ln>
        </p:spPr>
        <p:txBody>
          <a:bodyPr wrap="none" anchor="ctr"/>
          <a:lstStyle>
            <a:lvl1pPr eaLnBrk="0" hangingPunct="0">
              <a:defRPr sz="1500" b="1">
                <a:solidFill>
                  <a:schemeClr val="tx1"/>
                </a:solidFill>
                <a:latin typeface="Times New Roman" pitchFamily="18" charset="0"/>
              </a:defRPr>
            </a:lvl1pPr>
            <a:lvl2pPr marL="742950" indent="-285750" eaLnBrk="0" hangingPunct="0">
              <a:defRPr sz="1500" b="1">
                <a:solidFill>
                  <a:schemeClr val="tx1"/>
                </a:solidFill>
                <a:latin typeface="Times New Roman" pitchFamily="18" charset="0"/>
              </a:defRPr>
            </a:lvl2pPr>
            <a:lvl3pPr marL="1143000" indent="-228600" eaLnBrk="0" hangingPunct="0">
              <a:defRPr sz="1500" b="1">
                <a:solidFill>
                  <a:schemeClr val="tx1"/>
                </a:solidFill>
                <a:latin typeface="Times New Roman" pitchFamily="18" charset="0"/>
              </a:defRPr>
            </a:lvl3pPr>
            <a:lvl4pPr marL="1600200" indent="-228600" eaLnBrk="0" hangingPunct="0">
              <a:defRPr sz="1500" b="1">
                <a:solidFill>
                  <a:schemeClr val="tx1"/>
                </a:solidFill>
                <a:latin typeface="Times New Roman" pitchFamily="18" charset="0"/>
              </a:defRPr>
            </a:lvl4pPr>
            <a:lvl5pPr marL="2057400" indent="-228600" eaLnBrk="0" hangingPunct="0">
              <a:defRPr sz="1500" b="1">
                <a:solidFill>
                  <a:schemeClr val="tx1"/>
                </a:solidFill>
                <a:latin typeface="Times New Roman" pitchFamily="18" charset="0"/>
              </a:defRPr>
            </a:lvl5pPr>
            <a:lvl6pPr marL="2514600" indent="-228600" eaLnBrk="0" fontAlgn="base" hangingPunct="0">
              <a:spcBef>
                <a:spcPct val="0"/>
              </a:spcBef>
              <a:spcAft>
                <a:spcPct val="0"/>
              </a:spcAft>
              <a:defRPr sz="1500" b="1">
                <a:solidFill>
                  <a:schemeClr val="tx1"/>
                </a:solidFill>
                <a:latin typeface="Times New Roman" pitchFamily="18" charset="0"/>
              </a:defRPr>
            </a:lvl6pPr>
            <a:lvl7pPr marL="2971800" indent="-228600" eaLnBrk="0" fontAlgn="base" hangingPunct="0">
              <a:spcBef>
                <a:spcPct val="0"/>
              </a:spcBef>
              <a:spcAft>
                <a:spcPct val="0"/>
              </a:spcAft>
              <a:defRPr sz="1500" b="1">
                <a:solidFill>
                  <a:schemeClr val="tx1"/>
                </a:solidFill>
                <a:latin typeface="Times New Roman" pitchFamily="18" charset="0"/>
              </a:defRPr>
            </a:lvl7pPr>
            <a:lvl8pPr marL="3429000" indent="-228600" eaLnBrk="0" fontAlgn="base" hangingPunct="0">
              <a:spcBef>
                <a:spcPct val="0"/>
              </a:spcBef>
              <a:spcAft>
                <a:spcPct val="0"/>
              </a:spcAft>
              <a:defRPr sz="1500" b="1">
                <a:solidFill>
                  <a:schemeClr val="tx1"/>
                </a:solidFill>
                <a:latin typeface="Times New Roman" pitchFamily="18" charset="0"/>
              </a:defRPr>
            </a:lvl8pPr>
            <a:lvl9pPr marL="3886200" indent="-228600" eaLnBrk="0" fontAlgn="base" hangingPunct="0">
              <a:spcBef>
                <a:spcPct val="0"/>
              </a:spcBef>
              <a:spcAft>
                <a:spcPct val="0"/>
              </a:spcAft>
              <a:defRPr sz="1500" b="1">
                <a:solidFill>
                  <a:schemeClr val="tx1"/>
                </a:solidFill>
                <a:latin typeface="Times New Roman" pitchFamily="18" charset="0"/>
              </a:defRPr>
            </a:lvl9pPr>
          </a:lstStyle>
          <a:p>
            <a:pPr eaLnBrk="1" hangingPunct="1"/>
            <a:endParaRPr lang="en-CA" altLang="en-US" dirty="0"/>
          </a:p>
        </p:txBody>
      </p:sp>
      <p:sp>
        <p:nvSpPr>
          <p:cNvPr id="1034" name="Rectangle 135"/>
          <p:cNvSpPr>
            <a:spLocks noChangeArrowheads="1"/>
          </p:cNvSpPr>
          <p:nvPr/>
        </p:nvSpPr>
        <p:spPr bwMode="auto">
          <a:xfrm>
            <a:off x="18733681" y="5562600"/>
            <a:ext cx="8725975" cy="13354671"/>
          </a:xfrm>
          <a:prstGeom prst="rect">
            <a:avLst/>
          </a:prstGeom>
          <a:solidFill>
            <a:srgbClr val="DDDDDD"/>
          </a:solidFill>
          <a:ln w="9525">
            <a:noFill/>
            <a:miter lim="800000"/>
            <a:headEnd/>
            <a:tailEnd/>
          </a:ln>
        </p:spPr>
        <p:txBody>
          <a:bodyPr wrap="none" anchor="ctr"/>
          <a:lstStyle>
            <a:lvl1pPr eaLnBrk="0" hangingPunct="0">
              <a:defRPr sz="1500" b="1">
                <a:solidFill>
                  <a:schemeClr val="tx1"/>
                </a:solidFill>
                <a:latin typeface="Times New Roman" pitchFamily="18" charset="0"/>
              </a:defRPr>
            </a:lvl1pPr>
            <a:lvl2pPr marL="742950" indent="-285750" eaLnBrk="0" hangingPunct="0">
              <a:defRPr sz="1500" b="1">
                <a:solidFill>
                  <a:schemeClr val="tx1"/>
                </a:solidFill>
                <a:latin typeface="Times New Roman" pitchFamily="18" charset="0"/>
              </a:defRPr>
            </a:lvl2pPr>
            <a:lvl3pPr marL="1143000" indent="-228600" eaLnBrk="0" hangingPunct="0">
              <a:defRPr sz="1500" b="1">
                <a:solidFill>
                  <a:schemeClr val="tx1"/>
                </a:solidFill>
                <a:latin typeface="Times New Roman" pitchFamily="18" charset="0"/>
              </a:defRPr>
            </a:lvl3pPr>
            <a:lvl4pPr marL="1600200" indent="-228600" eaLnBrk="0" hangingPunct="0">
              <a:defRPr sz="1500" b="1">
                <a:solidFill>
                  <a:schemeClr val="tx1"/>
                </a:solidFill>
                <a:latin typeface="Times New Roman" pitchFamily="18" charset="0"/>
              </a:defRPr>
            </a:lvl4pPr>
            <a:lvl5pPr marL="2057400" indent="-228600" eaLnBrk="0" hangingPunct="0">
              <a:defRPr sz="1500" b="1">
                <a:solidFill>
                  <a:schemeClr val="tx1"/>
                </a:solidFill>
                <a:latin typeface="Times New Roman" pitchFamily="18" charset="0"/>
              </a:defRPr>
            </a:lvl5pPr>
            <a:lvl6pPr marL="2514600" indent="-228600" eaLnBrk="0" fontAlgn="base" hangingPunct="0">
              <a:spcBef>
                <a:spcPct val="0"/>
              </a:spcBef>
              <a:spcAft>
                <a:spcPct val="0"/>
              </a:spcAft>
              <a:defRPr sz="1500" b="1">
                <a:solidFill>
                  <a:schemeClr val="tx1"/>
                </a:solidFill>
                <a:latin typeface="Times New Roman" pitchFamily="18" charset="0"/>
              </a:defRPr>
            </a:lvl6pPr>
            <a:lvl7pPr marL="2971800" indent="-228600" eaLnBrk="0" fontAlgn="base" hangingPunct="0">
              <a:spcBef>
                <a:spcPct val="0"/>
              </a:spcBef>
              <a:spcAft>
                <a:spcPct val="0"/>
              </a:spcAft>
              <a:defRPr sz="1500" b="1">
                <a:solidFill>
                  <a:schemeClr val="tx1"/>
                </a:solidFill>
                <a:latin typeface="Times New Roman" pitchFamily="18" charset="0"/>
              </a:defRPr>
            </a:lvl7pPr>
            <a:lvl8pPr marL="3429000" indent="-228600" eaLnBrk="0" fontAlgn="base" hangingPunct="0">
              <a:spcBef>
                <a:spcPct val="0"/>
              </a:spcBef>
              <a:spcAft>
                <a:spcPct val="0"/>
              </a:spcAft>
              <a:defRPr sz="1500" b="1">
                <a:solidFill>
                  <a:schemeClr val="tx1"/>
                </a:solidFill>
                <a:latin typeface="Times New Roman" pitchFamily="18" charset="0"/>
              </a:defRPr>
            </a:lvl8pPr>
            <a:lvl9pPr marL="3886200" indent="-228600" eaLnBrk="0" fontAlgn="base" hangingPunct="0">
              <a:spcBef>
                <a:spcPct val="0"/>
              </a:spcBef>
              <a:spcAft>
                <a:spcPct val="0"/>
              </a:spcAft>
              <a:defRPr sz="1500" b="1">
                <a:solidFill>
                  <a:schemeClr val="tx1"/>
                </a:solidFill>
                <a:latin typeface="Times New Roman" pitchFamily="18" charset="0"/>
              </a:defRPr>
            </a:lvl9pPr>
          </a:lstStyle>
          <a:p>
            <a:pPr eaLnBrk="1" hangingPunct="1"/>
            <a:endParaRPr lang="en-CA" altLang="en-US" dirty="0"/>
          </a:p>
        </p:txBody>
      </p:sp>
      <p:sp>
        <p:nvSpPr>
          <p:cNvPr id="46" name="Rectangle 138">
            <a:extLst>
              <a:ext uri="{FF2B5EF4-FFF2-40B4-BE49-F238E27FC236}">
                <a16:creationId xmlns:a16="http://schemas.microsoft.com/office/drawing/2014/main" id="{6DF7C5EA-BD9E-8DDC-07B9-35256EDCDF5F}"/>
              </a:ext>
            </a:extLst>
          </p:cNvPr>
          <p:cNvSpPr>
            <a:spLocks noChangeArrowheads="1"/>
          </p:cNvSpPr>
          <p:nvPr/>
        </p:nvSpPr>
        <p:spPr bwMode="auto">
          <a:xfrm>
            <a:off x="19071046" y="14603076"/>
            <a:ext cx="8024214" cy="4137719"/>
          </a:xfrm>
          <a:prstGeom prst="rect">
            <a:avLst/>
          </a:prstGeom>
          <a:solidFill>
            <a:srgbClr val="FFFFFF"/>
          </a:solidFill>
          <a:ln w="9525">
            <a:noFill/>
            <a:miter lim="800000"/>
            <a:headEnd/>
            <a:tailEnd/>
          </a:ln>
        </p:spPr>
        <p:txBody>
          <a:bodyPr wrap="none" anchor="ctr"/>
          <a:lstStyle>
            <a:lvl1pPr eaLnBrk="0" hangingPunct="0">
              <a:defRPr sz="1500" b="1">
                <a:solidFill>
                  <a:schemeClr val="tx1"/>
                </a:solidFill>
                <a:latin typeface="Times New Roman" pitchFamily="18" charset="0"/>
              </a:defRPr>
            </a:lvl1pPr>
            <a:lvl2pPr marL="742950" indent="-285750" eaLnBrk="0" hangingPunct="0">
              <a:defRPr sz="1500" b="1">
                <a:solidFill>
                  <a:schemeClr val="tx1"/>
                </a:solidFill>
                <a:latin typeface="Times New Roman" pitchFamily="18" charset="0"/>
              </a:defRPr>
            </a:lvl2pPr>
            <a:lvl3pPr marL="1143000" indent="-228600" eaLnBrk="0" hangingPunct="0">
              <a:defRPr sz="1500" b="1">
                <a:solidFill>
                  <a:schemeClr val="tx1"/>
                </a:solidFill>
                <a:latin typeface="Times New Roman" pitchFamily="18" charset="0"/>
              </a:defRPr>
            </a:lvl3pPr>
            <a:lvl4pPr marL="1600200" indent="-228600" eaLnBrk="0" hangingPunct="0">
              <a:defRPr sz="1500" b="1">
                <a:solidFill>
                  <a:schemeClr val="tx1"/>
                </a:solidFill>
                <a:latin typeface="Times New Roman" pitchFamily="18" charset="0"/>
              </a:defRPr>
            </a:lvl4pPr>
            <a:lvl5pPr marL="2057400" indent="-228600" eaLnBrk="0" hangingPunct="0">
              <a:defRPr sz="1500" b="1">
                <a:solidFill>
                  <a:schemeClr val="tx1"/>
                </a:solidFill>
                <a:latin typeface="Times New Roman" pitchFamily="18" charset="0"/>
              </a:defRPr>
            </a:lvl5pPr>
            <a:lvl6pPr marL="2514600" indent="-228600" eaLnBrk="0" fontAlgn="base" hangingPunct="0">
              <a:spcBef>
                <a:spcPct val="0"/>
              </a:spcBef>
              <a:spcAft>
                <a:spcPct val="0"/>
              </a:spcAft>
              <a:defRPr sz="1500" b="1">
                <a:solidFill>
                  <a:schemeClr val="tx1"/>
                </a:solidFill>
                <a:latin typeface="Times New Roman" pitchFamily="18" charset="0"/>
              </a:defRPr>
            </a:lvl6pPr>
            <a:lvl7pPr marL="2971800" indent="-228600" eaLnBrk="0" fontAlgn="base" hangingPunct="0">
              <a:spcBef>
                <a:spcPct val="0"/>
              </a:spcBef>
              <a:spcAft>
                <a:spcPct val="0"/>
              </a:spcAft>
              <a:defRPr sz="1500" b="1">
                <a:solidFill>
                  <a:schemeClr val="tx1"/>
                </a:solidFill>
                <a:latin typeface="Times New Roman" pitchFamily="18" charset="0"/>
              </a:defRPr>
            </a:lvl7pPr>
            <a:lvl8pPr marL="3429000" indent="-228600" eaLnBrk="0" fontAlgn="base" hangingPunct="0">
              <a:spcBef>
                <a:spcPct val="0"/>
              </a:spcBef>
              <a:spcAft>
                <a:spcPct val="0"/>
              </a:spcAft>
              <a:defRPr sz="1500" b="1">
                <a:solidFill>
                  <a:schemeClr val="tx1"/>
                </a:solidFill>
                <a:latin typeface="Times New Roman" pitchFamily="18" charset="0"/>
              </a:defRPr>
            </a:lvl8pPr>
            <a:lvl9pPr marL="3886200" indent="-228600" eaLnBrk="0" fontAlgn="base" hangingPunct="0">
              <a:spcBef>
                <a:spcPct val="0"/>
              </a:spcBef>
              <a:spcAft>
                <a:spcPct val="0"/>
              </a:spcAft>
              <a:defRPr sz="1500" b="1">
                <a:solidFill>
                  <a:schemeClr val="tx1"/>
                </a:solidFill>
                <a:latin typeface="Times New Roman" pitchFamily="18" charset="0"/>
              </a:defRPr>
            </a:lvl9pPr>
          </a:lstStyle>
          <a:p>
            <a:pPr eaLnBrk="1" hangingPunct="1"/>
            <a:endParaRPr lang="en-CA" altLang="en-US"/>
          </a:p>
        </p:txBody>
      </p:sp>
      <p:sp>
        <p:nvSpPr>
          <p:cNvPr id="16" name="Rectangle 135">
            <a:extLst>
              <a:ext uri="{FF2B5EF4-FFF2-40B4-BE49-F238E27FC236}">
                <a16:creationId xmlns:a16="http://schemas.microsoft.com/office/drawing/2014/main" id="{6CC2D797-88B0-2E75-A3A6-75FB617FF1D2}"/>
              </a:ext>
            </a:extLst>
          </p:cNvPr>
          <p:cNvSpPr>
            <a:spLocks noChangeArrowheads="1"/>
          </p:cNvSpPr>
          <p:nvPr/>
        </p:nvSpPr>
        <p:spPr bwMode="auto">
          <a:xfrm>
            <a:off x="584233" y="15697205"/>
            <a:ext cx="8611292" cy="3220066"/>
          </a:xfrm>
          <a:prstGeom prst="rect">
            <a:avLst/>
          </a:prstGeom>
          <a:solidFill>
            <a:srgbClr val="DDDDDD"/>
          </a:solidFill>
          <a:ln w="9525">
            <a:noFill/>
            <a:miter lim="800000"/>
            <a:headEnd/>
            <a:tailEnd/>
          </a:ln>
        </p:spPr>
        <p:txBody>
          <a:bodyPr wrap="none" anchor="ctr"/>
          <a:lstStyle>
            <a:lvl1pPr eaLnBrk="0" hangingPunct="0">
              <a:defRPr sz="1500" b="1">
                <a:solidFill>
                  <a:schemeClr val="tx1"/>
                </a:solidFill>
                <a:latin typeface="Times New Roman" pitchFamily="18" charset="0"/>
              </a:defRPr>
            </a:lvl1pPr>
            <a:lvl2pPr marL="742950" indent="-285750" eaLnBrk="0" hangingPunct="0">
              <a:defRPr sz="1500" b="1">
                <a:solidFill>
                  <a:schemeClr val="tx1"/>
                </a:solidFill>
                <a:latin typeface="Times New Roman" pitchFamily="18" charset="0"/>
              </a:defRPr>
            </a:lvl2pPr>
            <a:lvl3pPr marL="1143000" indent="-228600" eaLnBrk="0" hangingPunct="0">
              <a:defRPr sz="1500" b="1">
                <a:solidFill>
                  <a:schemeClr val="tx1"/>
                </a:solidFill>
                <a:latin typeface="Times New Roman" pitchFamily="18" charset="0"/>
              </a:defRPr>
            </a:lvl3pPr>
            <a:lvl4pPr marL="1600200" indent="-228600" eaLnBrk="0" hangingPunct="0">
              <a:defRPr sz="1500" b="1">
                <a:solidFill>
                  <a:schemeClr val="tx1"/>
                </a:solidFill>
                <a:latin typeface="Times New Roman" pitchFamily="18" charset="0"/>
              </a:defRPr>
            </a:lvl4pPr>
            <a:lvl5pPr marL="2057400" indent="-228600" eaLnBrk="0" hangingPunct="0">
              <a:defRPr sz="1500" b="1">
                <a:solidFill>
                  <a:schemeClr val="tx1"/>
                </a:solidFill>
                <a:latin typeface="Times New Roman" pitchFamily="18" charset="0"/>
              </a:defRPr>
            </a:lvl5pPr>
            <a:lvl6pPr marL="2514600" indent="-228600" eaLnBrk="0" fontAlgn="base" hangingPunct="0">
              <a:spcBef>
                <a:spcPct val="0"/>
              </a:spcBef>
              <a:spcAft>
                <a:spcPct val="0"/>
              </a:spcAft>
              <a:defRPr sz="1500" b="1">
                <a:solidFill>
                  <a:schemeClr val="tx1"/>
                </a:solidFill>
                <a:latin typeface="Times New Roman" pitchFamily="18" charset="0"/>
              </a:defRPr>
            </a:lvl6pPr>
            <a:lvl7pPr marL="2971800" indent="-228600" eaLnBrk="0" fontAlgn="base" hangingPunct="0">
              <a:spcBef>
                <a:spcPct val="0"/>
              </a:spcBef>
              <a:spcAft>
                <a:spcPct val="0"/>
              </a:spcAft>
              <a:defRPr sz="1500" b="1">
                <a:solidFill>
                  <a:schemeClr val="tx1"/>
                </a:solidFill>
                <a:latin typeface="Times New Roman" pitchFamily="18" charset="0"/>
              </a:defRPr>
            </a:lvl7pPr>
            <a:lvl8pPr marL="3429000" indent="-228600" eaLnBrk="0" fontAlgn="base" hangingPunct="0">
              <a:spcBef>
                <a:spcPct val="0"/>
              </a:spcBef>
              <a:spcAft>
                <a:spcPct val="0"/>
              </a:spcAft>
              <a:defRPr sz="1500" b="1">
                <a:solidFill>
                  <a:schemeClr val="tx1"/>
                </a:solidFill>
                <a:latin typeface="Times New Roman" pitchFamily="18" charset="0"/>
              </a:defRPr>
            </a:lvl8pPr>
            <a:lvl9pPr marL="3886200" indent="-228600" eaLnBrk="0" fontAlgn="base" hangingPunct="0">
              <a:spcBef>
                <a:spcPct val="0"/>
              </a:spcBef>
              <a:spcAft>
                <a:spcPct val="0"/>
              </a:spcAft>
              <a:defRPr sz="1500" b="1">
                <a:solidFill>
                  <a:schemeClr val="tx1"/>
                </a:solidFill>
                <a:latin typeface="Times New Roman" pitchFamily="18" charset="0"/>
              </a:defRPr>
            </a:lvl9pPr>
          </a:lstStyle>
          <a:p>
            <a:pPr eaLnBrk="1" hangingPunct="1"/>
            <a:endParaRPr lang="en-CA" altLang="en-US" dirty="0"/>
          </a:p>
        </p:txBody>
      </p:sp>
      <p:sp>
        <p:nvSpPr>
          <p:cNvPr id="9" name="Rectangle 135">
            <a:extLst>
              <a:ext uri="{FF2B5EF4-FFF2-40B4-BE49-F238E27FC236}">
                <a16:creationId xmlns:a16="http://schemas.microsoft.com/office/drawing/2014/main" id="{F085F764-A850-22A2-105D-A46B7D6598E0}"/>
              </a:ext>
            </a:extLst>
          </p:cNvPr>
          <p:cNvSpPr>
            <a:spLocks noChangeArrowheads="1"/>
          </p:cNvSpPr>
          <p:nvPr/>
        </p:nvSpPr>
        <p:spPr bwMode="auto">
          <a:xfrm>
            <a:off x="27776686" y="17678402"/>
            <a:ext cx="8326022" cy="1236648"/>
          </a:xfrm>
          <a:prstGeom prst="rect">
            <a:avLst/>
          </a:prstGeom>
          <a:solidFill>
            <a:srgbClr val="DDDDDD"/>
          </a:solidFill>
          <a:ln w="9525">
            <a:noFill/>
            <a:miter lim="800000"/>
            <a:headEnd/>
            <a:tailEnd/>
          </a:ln>
        </p:spPr>
        <p:txBody>
          <a:bodyPr wrap="none" anchor="ctr"/>
          <a:lstStyle>
            <a:lvl1pPr eaLnBrk="0" hangingPunct="0">
              <a:defRPr sz="1500" b="1">
                <a:solidFill>
                  <a:schemeClr val="tx1"/>
                </a:solidFill>
                <a:latin typeface="Times New Roman" pitchFamily="18" charset="0"/>
              </a:defRPr>
            </a:lvl1pPr>
            <a:lvl2pPr marL="742950" indent="-285750" eaLnBrk="0" hangingPunct="0">
              <a:defRPr sz="1500" b="1">
                <a:solidFill>
                  <a:schemeClr val="tx1"/>
                </a:solidFill>
                <a:latin typeface="Times New Roman" pitchFamily="18" charset="0"/>
              </a:defRPr>
            </a:lvl2pPr>
            <a:lvl3pPr marL="1143000" indent="-228600" eaLnBrk="0" hangingPunct="0">
              <a:defRPr sz="1500" b="1">
                <a:solidFill>
                  <a:schemeClr val="tx1"/>
                </a:solidFill>
                <a:latin typeface="Times New Roman" pitchFamily="18" charset="0"/>
              </a:defRPr>
            </a:lvl3pPr>
            <a:lvl4pPr marL="1600200" indent="-228600" eaLnBrk="0" hangingPunct="0">
              <a:defRPr sz="1500" b="1">
                <a:solidFill>
                  <a:schemeClr val="tx1"/>
                </a:solidFill>
                <a:latin typeface="Times New Roman" pitchFamily="18" charset="0"/>
              </a:defRPr>
            </a:lvl4pPr>
            <a:lvl5pPr marL="2057400" indent="-228600" eaLnBrk="0" hangingPunct="0">
              <a:defRPr sz="1500" b="1">
                <a:solidFill>
                  <a:schemeClr val="tx1"/>
                </a:solidFill>
                <a:latin typeface="Times New Roman" pitchFamily="18" charset="0"/>
              </a:defRPr>
            </a:lvl5pPr>
            <a:lvl6pPr marL="2514600" indent="-228600" eaLnBrk="0" fontAlgn="base" hangingPunct="0">
              <a:spcBef>
                <a:spcPct val="0"/>
              </a:spcBef>
              <a:spcAft>
                <a:spcPct val="0"/>
              </a:spcAft>
              <a:defRPr sz="1500" b="1">
                <a:solidFill>
                  <a:schemeClr val="tx1"/>
                </a:solidFill>
                <a:latin typeface="Times New Roman" pitchFamily="18" charset="0"/>
              </a:defRPr>
            </a:lvl6pPr>
            <a:lvl7pPr marL="2971800" indent="-228600" eaLnBrk="0" fontAlgn="base" hangingPunct="0">
              <a:spcBef>
                <a:spcPct val="0"/>
              </a:spcBef>
              <a:spcAft>
                <a:spcPct val="0"/>
              </a:spcAft>
              <a:defRPr sz="1500" b="1">
                <a:solidFill>
                  <a:schemeClr val="tx1"/>
                </a:solidFill>
                <a:latin typeface="Times New Roman" pitchFamily="18" charset="0"/>
              </a:defRPr>
            </a:lvl7pPr>
            <a:lvl8pPr marL="3429000" indent="-228600" eaLnBrk="0" fontAlgn="base" hangingPunct="0">
              <a:spcBef>
                <a:spcPct val="0"/>
              </a:spcBef>
              <a:spcAft>
                <a:spcPct val="0"/>
              </a:spcAft>
              <a:defRPr sz="1500" b="1">
                <a:solidFill>
                  <a:schemeClr val="tx1"/>
                </a:solidFill>
                <a:latin typeface="Times New Roman" pitchFamily="18" charset="0"/>
              </a:defRPr>
            </a:lvl8pPr>
            <a:lvl9pPr marL="3886200" indent="-228600" eaLnBrk="0" fontAlgn="base" hangingPunct="0">
              <a:spcBef>
                <a:spcPct val="0"/>
              </a:spcBef>
              <a:spcAft>
                <a:spcPct val="0"/>
              </a:spcAft>
              <a:defRPr sz="1500" b="1">
                <a:solidFill>
                  <a:schemeClr val="tx1"/>
                </a:solidFill>
                <a:latin typeface="Times New Roman" pitchFamily="18" charset="0"/>
              </a:defRPr>
            </a:lvl9pPr>
          </a:lstStyle>
          <a:p>
            <a:pPr eaLnBrk="1" hangingPunct="1"/>
            <a:endParaRPr lang="en-CA" altLang="en-US"/>
          </a:p>
        </p:txBody>
      </p:sp>
      <p:sp>
        <p:nvSpPr>
          <p:cNvPr id="86" name="Rectangle 138"/>
          <p:cNvSpPr>
            <a:spLocks noChangeArrowheads="1"/>
          </p:cNvSpPr>
          <p:nvPr/>
        </p:nvSpPr>
        <p:spPr bwMode="auto">
          <a:xfrm>
            <a:off x="19015207" y="7890308"/>
            <a:ext cx="8024214" cy="4419379"/>
          </a:xfrm>
          <a:prstGeom prst="rect">
            <a:avLst/>
          </a:prstGeom>
          <a:solidFill>
            <a:srgbClr val="FFFFFF"/>
          </a:solidFill>
          <a:ln w="9525">
            <a:noFill/>
            <a:miter lim="800000"/>
            <a:headEnd/>
            <a:tailEnd/>
          </a:ln>
        </p:spPr>
        <p:txBody>
          <a:bodyPr wrap="none" anchor="ctr"/>
          <a:lstStyle>
            <a:lvl1pPr eaLnBrk="0" hangingPunct="0">
              <a:defRPr sz="1500" b="1">
                <a:solidFill>
                  <a:schemeClr val="tx1"/>
                </a:solidFill>
                <a:latin typeface="Times New Roman" pitchFamily="18" charset="0"/>
              </a:defRPr>
            </a:lvl1pPr>
            <a:lvl2pPr marL="742950" indent="-285750" eaLnBrk="0" hangingPunct="0">
              <a:defRPr sz="1500" b="1">
                <a:solidFill>
                  <a:schemeClr val="tx1"/>
                </a:solidFill>
                <a:latin typeface="Times New Roman" pitchFamily="18" charset="0"/>
              </a:defRPr>
            </a:lvl2pPr>
            <a:lvl3pPr marL="1143000" indent="-228600" eaLnBrk="0" hangingPunct="0">
              <a:defRPr sz="1500" b="1">
                <a:solidFill>
                  <a:schemeClr val="tx1"/>
                </a:solidFill>
                <a:latin typeface="Times New Roman" pitchFamily="18" charset="0"/>
              </a:defRPr>
            </a:lvl3pPr>
            <a:lvl4pPr marL="1600200" indent="-228600" eaLnBrk="0" hangingPunct="0">
              <a:defRPr sz="1500" b="1">
                <a:solidFill>
                  <a:schemeClr val="tx1"/>
                </a:solidFill>
                <a:latin typeface="Times New Roman" pitchFamily="18" charset="0"/>
              </a:defRPr>
            </a:lvl4pPr>
            <a:lvl5pPr marL="2057400" indent="-228600" eaLnBrk="0" hangingPunct="0">
              <a:defRPr sz="1500" b="1">
                <a:solidFill>
                  <a:schemeClr val="tx1"/>
                </a:solidFill>
                <a:latin typeface="Times New Roman" pitchFamily="18" charset="0"/>
              </a:defRPr>
            </a:lvl5pPr>
            <a:lvl6pPr marL="2514600" indent="-228600" eaLnBrk="0" fontAlgn="base" hangingPunct="0">
              <a:spcBef>
                <a:spcPct val="0"/>
              </a:spcBef>
              <a:spcAft>
                <a:spcPct val="0"/>
              </a:spcAft>
              <a:defRPr sz="1500" b="1">
                <a:solidFill>
                  <a:schemeClr val="tx1"/>
                </a:solidFill>
                <a:latin typeface="Times New Roman" pitchFamily="18" charset="0"/>
              </a:defRPr>
            </a:lvl6pPr>
            <a:lvl7pPr marL="2971800" indent="-228600" eaLnBrk="0" fontAlgn="base" hangingPunct="0">
              <a:spcBef>
                <a:spcPct val="0"/>
              </a:spcBef>
              <a:spcAft>
                <a:spcPct val="0"/>
              </a:spcAft>
              <a:defRPr sz="1500" b="1">
                <a:solidFill>
                  <a:schemeClr val="tx1"/>
                </a:solidFill>
                <a:latin typeface="Times New Roman" pitchFamily="18" charset="0"/>
              </a:defRPr>
            </a:lvl7pPr>
            <a:lvl8pPr marL="3429000" indent="-228600" eaLnBrk="0" fontAlgn="base" hangingPunct="0">
              <a:spcBef>
                <a:spcPct val="0"/>
              </a:spcBef>
              <a:spcAft>
                <a:spcPct val="0"/>
              </a:spcAft>
              <a:defRPr sz="1500" b="1">
                <a:solidFill>
                  <a:schemeClr val="tx1"/>
                </a:solidFill>
                <a:latin typeface="Times New Roman" pitchFamily="18" charset="0"/>
              </a:defRPr>
            </a:lvl8pPr>
            <a:lvl9pPr marL="3886200" indent="-228600" eaLnBrk="0" fontAlgn="base" hangingPunct="0">
              <a:spcBef>
                <a:spcPct val="0"/>
              </a:spcBef>
              <a:spcAft>
                <a:spcPct val="0"/>
              </a:spcAft>
              <a:defRPr sz="1500" b="1">
                <a:solidFill>
                  <a:schemeClr val="tx1"/>
                </a:solidFill>
                <a:latin typeface="Times New Roman" pitchFamily="18" charset="0"/>
              </a:defRPr>
            </a:lvl9pPr>
          </a:lstStyle>
          <a:p>
            <a:pPr eaLnBrk="1" hangingPunct="1"/>
            <a:endParaRPr lang="en-CA" altLang="en-US"/>
          </a:p>
        </p:txBody>
      </p:sp>
      <p:sp>
        <p:nvSpPr>
          <p:cNvPr id="62" name="Rectangle 135"/>
          <p:cNvSpPr>
            <a:spLocks noChangeArrowheads="1"/>
          </p:cNvSpPr>
          <p:nvPr/>
        </p:nvSpPr>
        <p:spPr bwMode="auto">
          <a:xfrm>
            <a:off x="584232" y="10939311"/>
            <a:ext cx="8611292" cy="4865470"/>
          </a:xfrm>
          <a:prstGeom prst="rect">
            <a:avLst/>
          </a:prstGeom>
          <a:solidFill>
            <a:srgbClr val="DDDDDD"/>
          </a:solidFill>
          <a:ln w="9525">
            <a:noFill/>
            <a:miter lim="800000"/>
            <a:headEnd/>
            <a:tailEnd/>
          </a:ln>
        </p:spPr>
        <p:txBody>
          <a:bodyPr wrap="none" anchor="ctr"/>
          <a:lstStyle>
            <a:lvl1pPr eaLnBrk="0" hangingPunct="0">
              <a:defRPr sz="1500" b="1">
                <a:solidFill>
                  <a:schemeClr val="tx1"/>
                </a:solidFill>
                <a:latin typeface="Times New Roman" pitchFamily="18" charset="0"/>
              </a:defRPr>
            </a:lvl1pPr>
            <a:lvl2pPr marL="742950" indent="-285750" eaLnBrk="0" hangingPunct="0">
              <a:defRPr sz="1500" b="1">
                <a:solidFill>
                  <a:schemeClr val="tx1"/>
                </a:solidFill>
                <a:latin typeface="Times New Roman" pitchFamily="18" charset="0"/>
              </a:defRPr>
            </a:lvl2pPr>
            <a:lvl3pPr marL="1143000" indent="-228600" eaLnBrk="0" hangingPunct="0">
              <a:defRPr sz="1500" b="1">
                <a:solidFill>
                  <a:schemeClr val="tx1"/>
                </a:solidFill>
                <a:latin typeface="Times New Roman" pitchFamily="18" charset="0"/>
              </a:defRPr>
            </a:lvl3pPr>
            <a:lvl4pPr marL="1600200" indent="-228600" eaLnBrk="0" hangingPunct="0">
              <a:defRPr sz="1500" b="1">
                <a:solidFill>
                  <a:schemeClr val="tx1"/>
                </a:solidFill>
                <a:latin typeface="Times New Roman" pitchFamily="18" charset="0"/>
              </a:defRPr>
            </a:lvl4pPr>
            <a:lvl5pPr marL="2057400" indent="-228600" eaLnBrk="0" hangingPunct="0">
              <a:defRPr sz="1500" b="1">
                <a:solidFill>
                  <a:schemeClr val="tx1"/>
                </a:solidFill>
                <a:latin typeface="Times New Roman" pitchFamily="18" charset="0"/>
              </a:defRPr>
            </a:lvl5pPr>
            <a:lvl6pPr marL="2514600" indent="-228600" eaLnBrk="0" fontAlgn="base" hangingPunct="0">
              <a:spcBef>
                <a:spcPct val="0"/>
              </a:spcBef>
              <a:spcAft>
                <a:spcPct val="0"/>
              </a:spcAft>
              <a:defRPr sz="1500" b="1">
                <a:solidFill>
                  <a:schemeClr val="tx1"/>
                </a:solidFill>
                <a:latin typeface="Times New Roman" pitchFamily="18" charset="0"/>
              </a:defRPr>
            </a:lvl6pPr>
            <a:lvl7pPr marL="2971800" indent="-228600" eaLnBrk="0" fontAlgn="base" hangingPunct="0">
              <a:spcBef>
                <a:spcPct val="0"/>
              </a:spcBef>
              <a:spcAft>
                <a:spcPct val="0"/>
              </a:spcAft>
              <a:defRPr sz="1500" b="1">
                <a:solidFill>
                  <a:schemeClr val="tx1"/>
                </a:solidFill>
                <a:latin typeface="Times New Roman" pitchFamily="18" charset="0"/>
              </a:defRPr>
            </a:lvl7pPr>
            <a:lvl8pPr marL="3429000" indent="-228600" eaLnBrk="0" fontAlgn="base" hangingPunct="0">
              <a:spcBef>
                <a:spcPct val="0"/>
              </a:spcBef>
              <a:spcAft>
                <a:spcPct val="0"/>
              </a:spcAft>
              <a:defRPr sz="1500" b="1">
                <a:solidFill>
                  <a:schemeClr val="tx1"/>
                </a:solidFill>
                <a:latin typeface="Times New Roman" pitchFamily="18" charset="0"/>
              </a:defRPr>
            </a:lvl8pPr>
            <a:lvl9pPr marL="3886200" indent="-228600" eaLnBrk="0" fontAlgn="base" hangingPunct="0">
              <a:spcBef>
                <a:spcPct val="0"/>
              </a:spcBef>
              <a:spcAft>
                <a:spcPct val="0"/>
              </a:spcAft>
              <a:defRPr sz="1500" b="1">
                <a:solidFill>
                  <a:schemeClr val="tx1"/>
                </a:solidFill>
                <a:latin typeface="Times New Roman" pitchFamily="18" charset="0"/>
              </a:defRPr>
            </a:lvl9pPr>
          </a:lstStyle>
          <a:p>
            <a:pPr eaLnBrk="1" hangingPunct="1"/>
            <a:endParaRPr lang="en-CA" altLang="en-US"/>
          </a:p>
        </p:txBody>
      </p:sp>
      <p:sp>
        <p:nvSpPr>
          <p:cNvPr id="65" name="Rectangle 135"/>
          <p:cNvSpPr>
            <a:spLocks noChangeArrowheads="1"/>
          </p:cNvSpPr>
          <p:nvPr/>
        </p:nvSpPr>
        <p:spPr bwMode="auto">
          <a:xfrm>
            <a:off x="9556218" y="5562600"/>
            <a:ext cx="8701951" cy="13354671"/>
          </a:xfrm>
          <a:prstGeom prst="rect">
            <a:avLst/>
          </a:prstGeom>
          <a:solidFill>
            <a:srgbClr val="DDDDDD"/>
          </a:solidFill>
          <a:ln w="9525">
            <a:noFill/>
            <a:miter lim="800000"/>
            <a:headEnd/>
            <a:tailEnd/>
          </a:ln>
        </p:spPr>
        <p:txBody>
          <a:bodyPr wrap="none" anchor="ctr"/>
          <a:lstStyle>
            <a:lvl1pPr eaLnBrk="0" hangingPunct="0">
              <a:defRPr sz="1500" b="1">
                <a:solidFill>
                  <a:schemeClr val="tx1"/>
                </a:solidFill>
                <a:latin typeface="Times New Roman" pitchFamily="18" charset="0"/>
              </a:defRPr>
            </a:lvl1pPr>
            <a:lvl2pPr marL="742950" indent="-285750" eaLnBrk="0" hangingPunct="0">
              <a:defRPr sz="1500" b="1">
                <a:solidFill>
                  <a:schemeClr val="tx1"/>
                </a:solidFill>
                <a:latin typeface="Times New Roman" pitchFamily="18" charset="0"/>
              </a:defRPr>
            </a:lvl2pPr>
            <a:lvl3pPr marL="1143000" indent="-228600" eaLnBrk="0" hangingPunct="0">
              <a:defRPr sz="1500" b="1">
                <a:solidFill>
                  <a:schemeClr val="tx1"/>
                </a:solidFill>
                <a:latin typeface="Times New Roman" pitchFamily="18" charset="0"/>
              </a:defRPr>
            </a:lvl3pPr>
            <a:lvl4pPr marL="1600200" indent="-228600" eaLnBrk="0" hangingPunct="0">
              <a:defRPr sz="1500" b="1">
                <a:solidFill>
                  <a:schemeClr val="tx1"/>
                </a:solidFill>
                <a:latin typeface="Times New Roman" pitchFamily="18" charset="0"/>
              </a:defRPr>
            </a:lvl4pPr>
            <a:lvl5pPr marL="2057400" indent="-228600" eaLnBrk="0" hangingPunct="0">
              <a:defRPr sz="1500" b="1">
                <a:solidFill>
                  <a:schemeClr val="tx1"/>
                </a:solidFill>
                <a:latin typeface="Times New Roman" pitchFamily="18" charset="0"/>
              </a:defRPr>
            </a:lvl5pPr>
            <a:lvl6pPr marL="2514600" indent="-228600" eaLnBrk="0" fontAlgn="base" hangingPunct="0">
              <a:spcBef>
                <a:spcPct val="0"/>
              </a:spcBef>
              <a:spcAft>
                <a:spcPct val="0"/>
              </a:spcAft>
              <a:defRPr sz="1500" b="1">
                <a:solidFill>
                  <a:schemeClr val="tx1"/>
                </a:solidFill>
                <a:latin typeface="Times New Roman" pitchFamily="18" charset="0"/>
              </a:defRPr>
            </a:lvl6pPr>
            <a:lvl7pPr marL="2971800" indent="-228600" eaLnBrk="0" fontAlgn="base" hangingPunct="0">
              <a:spcBef>
                <a:spcPct val="0"/>
              </a:spcBef>
              <a:spcAft>
                <a:spcPct val="0"/>
              </a:spcAft>
              <a:defRPr sz="1500" b="1">
                <a:solidFill>
                  <a:schemeClr val="tx1"/>
                </a:solidFill>
                <a:latin typeface="Times New Roman" pitchFamily="18" charset="0"/>
              </a:defRPr>
            </a:lvl7pPr>
            <a:lvl8pPr marL="3429000" indent="-228600" eaLnBrk="0" fontAlgn="base" hangingPunct="0">
              <a:spcBef>
                <a:spcPct val="0"/>
              </a:spcBef>
              <a:spcAft>
                <a:spcPct val="0"/>
              </a:spcAft>
              <a:defRPr sz="1500" b="1">
                <a:solidFill>
                  <a:schemeClr val="tx1"/>
                </a:solidFill>
                <a:latin typeface="Times New Roman" pitchFamily="18" charset="0"/>
              </a:defRPr>
            </a:lvl8pPr>
            <a:lvl9pPr marL="3886200" indent="-228600" eaLnBrk="0" fontAlgn="base" hangingPunct="0">
              <a:spcBef>
                <a:spcPct val="0"/>
              </a:spcBef>
              <a:spcAft>
                <a:spcPct val="0"/>
              </a:spcAft>
              <a:defRPr sz="1500" b="1">
                <a:solidFill>
                  <a:schemeClr val="tx1"/>
                </a:solidFill>
                <a:latin typeface="Times New Roman" pitchFamily="18" charset="0"/>
              </a:defRPr>
            </a:lvl9pPr>
          </a:lstStyle>
          <a:p>
            <a:pPr eaLnBrk="1" hangingPunct="1"/>
            <a:endParaRPr lang="en-CA" altLang="en-US"/>
          </a:p>
        </p:txBody>
      </p:sp>
      <p:sp>
        <p:nvSpPr>
          <p:cNvPr id="74" name="Rectangle 138"/>
          <p:cNvSpPr>
            <a:spLocks noChangeArrowheads="1"/>
          </p:cNvSpPr>
          <p:nvPr/>
        </p:nvSpPr>
        <p:spPr bwMode="auto">
          <a:xfrm>
            <a:off x="9875032" y="9409806"/>
            <a:ext cx="8020050" cy="5155773"/>
          </a:xfrm>
          <a:prstGeom prst="rect">
            <a:avLst/>
          </a:prstGeom>
          <a:solidFill>
            <a:srgbClr val="FFFFFF"/>
          </a:solidFill>
          <a:ln w="9525">
            <a:noFill/>
            <a:miter lim="800000"/>
            <a:headEnd/>
            <a:tailEnd/>
          </a:ln>
        </p:spPr>
        <p:txBody>
          <a:bodyPr wrap="none" anchor="ctr"/>
          <a:lstStyle>
            <a:lvl1pPr eaLnBrk="0" hangingPunct="0">
              <a:defRPr sz="1500" b="1">
                <a:solidFill>
                  <a:schemeClr val="tx1"/>
                </a:solidFill>
                <a:latin typeface="Times New Roman" pitchFamily="18" charset="0"/>
              </a:defRPr>
            </a:lvl1pPr>
            <a:lvl2pPr marL="742950" indent="-285750" eaLnBrk="0" hangingPunct="0">
              <a:defRPr sz="1500" b="1">
                <a:solidFill>
                  <a:schemeClr val="tx1"/>
                </a:solidFill>
                <a:latin typeface="Times New Roman" pitchFamily="18" charset="0"/>
              </a:defRPr>
            </a:lvl2pPr>
            <a:lvl3pPr marL="1143000" indent="-228600" eaLnBrk="0" hangingPunct="0">
              <a:defRPr sz="1500" b="1">
                <a:solidFill>
                  <a:schemeClr val="tx1"/>
                </a:solidFill>
                <a:latin typeface="Times New Roman" pitchFamily="18" charset="0"/>
              </a:defRPr>
            </a:lvl3pPr>
            <a:lvl4pPr marL="1600200" indent="-228600" eaLnBrk="0" hangingPunct="0">
              <a:defRPr sz="1500" b="1">
                <a:solidFill>
                  <a:schemeClr val="tx1"/>
                </a:solidFill>
                <a:latin typeface="Times New Roman" pitchFamily="18" charset="0"/>
              </a:defRPr>
            </a:lvl4pPr>
            <a:lvl5pPr marL="2057400" indent="-228600" eaLnBrk="0" hangingPunct="0">
              <a:defRPr sz="1500" b="1">
                <a:solidFill>
                  <a:schemeClr val="tx1"/>
                </a:solidFill>
                <a:latin typeface="Times New Roman" pitchFamily="18" charset="0"/>
              </a:defRPr>
            </a:lvl5pPr>
            <a:lvl6pPr marL="2514600" indent="-228600" eaLnBrk="0" fontAlgn="base" hangingPunct="0">
              <a:spcBef>
                <a:spcPct val="0"/>
              </a:spcBef>
              <a:spcAft>
                <a:spcPct val="0"/>
              </a:spcAft>
              <a:defRPr sz="1500" b="1">
                <a:solidFill>
                  <a:schemeClr val="tx1"/>
                </a:solidFill>
                <a:latin typeface="Times New Roman" pitchFamily="18" charset="0"/>
              </a:defRPr>
            </a:lvl6pPr>
            <a:lvl7pPr marL="2971800" indent="-228600" eaLnBrk="0" fontAlgn="base" hangingPunct="0">
              <a:spcBef>
                <a:spcPct val="0"/>
              </a:spcBef>
              <a:spcAft>
                <a:spcPct val="0"/>
              </a:spcAft>
              <a:defRPr sz="1500" b="1">
                <a:solidFill>
                  <a:schemeClr val="tx1"/>
                </a:solidFill>
                <a:latin typeface="Times New Roman" pitchFamily="18" charset="0"/>
              </a:defRPr>
            </a:lvl7pPr>
            <a:lvl8pPr marL="3429000" indent="-228600" eaLnBrk="0" fontAlgn="base" hangingPunct="0">
              <a:spcBef>
                <a:spcPct val="0"/>
              </a:spcBef>
              <a:spcAft>
                <a:spcPct val="0"/>
              </a:spcAft>
              <a:defRPr sz="1500" b="1">
                <a:solidFill>
                  <a:schemeClr val="tx1"/>
                </a:solidFill>
                <a:latin typeface="Times New Roman" pitchFamily="18" charset="0"/>
              </a:defRPr>
            </a:lvl8pPr>
            <a:lvl9pPr marL="3886200" indent="-228600" eaLnBrk="0" fontAlgn="base" hangingPunct="0">
              <a:spcBef>
                <a:spcPct val="0"/>
              </a:spcBef>
              <a:spcAft>
                <a:spcPct val="0"/>
              </a:spcAft>
              <a:defRPr sz="1500" b="1">
                <a:solidFill>
                  <a:schemeClr val="tx1"/>
                </a:solidFill>
                <a:latin typeface="Times New Roman" pitchFamily="18" charset="0"/>
              </a:defRPr>
            </a:lvl9pPr>
          </a:lstStyle>
          <a:p>
            <a:pPr eaLnBrk="1" hangingPunct="1"/>
            <a:endParaRPr lang="en-CA" altLang="en-US"/>
          </a:p>
        </p:txBody>
      </p:sp>
      <p:sp>
        <p:nvSpPr>
          <p:cNvPr id="67" name="Rectangle 138"/>
          <p:cNvSpPr>
            <a:spLocks noChangeArrowheads="1"/>
          </p:cNvSpPr>
          <p:nvPr/>
        </p:nvSpPr>
        <p:spPr bwMode="auto">
          <a:xfrm>
            <a:off x="27776686" y="15146547"/>
            <a:ext cx="8326022" cy="2473008"/>
          </a:xfrm>
          <a:prstGeom prst="rect">
            <a:avLst/>
          </a:prstGeom>
          <a:solidFill>
            <a:srgbClr val="DDDDDD"/>
          </a:solidFill>
          <a:ln w="9525">
            <a:noFill/>
            <a:miter lim="800000"/>
            <a:headEnd/>
            <a:tailEnd/>
          </a:ln>
        </p:spPr>
        <p:txBody>
          <a:bodyPr wrap="none" anchor="ctr"/>
          <a:lstStyle>
            <a:lvl1pPr eaLnBrk="0" hangingPunct="0">
              <a:defRPr sz="1500" b="1">
                <a:solidFill>
                  <a:schemeClr val="tx1"/>
                </a:solidFill>
                <a:latin typeface="Times New Roman" pitchFamily="18" charset="0"/>
              </a:defRPr>
            </a:lvl1pPr>
            <a:lvl2pPr marL="742950" indent="-285750" eaLnBrk="0" hangingPunct="0">
              <a:defRPr sz="1500" b="1">
                <a:solidFill>
                  <a:schemeClr val="tx1"/>
                </a:solidFill>
                <a:latin typeface="Times New Roman" pitchFamily="18" charset="0"/>
              </a:defRPr>
            </a:lvl2pPr>
            <a:lvl3pPr marL="1143000" indent="-228600" eaLnBrk="0" hangingPunct="0">
              <a:defRPr sz="1500" b="1">
                <a:solidFill>
                  <a:schemeClr val="tx1"/>
                </a:solidFill>
                <a:latin typeface="Times New Roman" pitchFamily="18" charset="0"/>
              </a:defRPr>
            </a:lvl3pPr>
            <a:lvl4pPr marL="1600200" indent="-228600" eaLnBrk="0" hangingPunct="0">
              <a:defRPr sz="1500" b="1">
                <a:solidFill>
                  <a:schemeClr val="tx1"/>
                </a:solidFill>
                <a:latin typeface="Times New Roman" pitchFamily="18" charset="0"/>
              </a:defRPr>
            </a:lvl4pPr>
            <a:lvl5pPr marL="2057400" indent="-228600" eaLnBrk="0" hangingPunct="0">
              <a:defRPr sz="1500" b="1">
                <a:solidFill>
                  <a:schemeClr val="tx1"/>
                </a:solidFill>
                <a:latin typeface="Times New Roman" pitchFamily="18" charset="0"/>
              </a:defRPr>
            </a:lvl5pPr>
            <a:lvl6pPr marL="2514600" indent="-228600" eaLnBrk="0" fontAlgn="base" hangingPunct="0">
              <a:spcBef>
                <a:spcPct val="0"/>
              </a:spcBef>
              <a:spcAft>
                <a:spcPct val="0"/>
              </a:spcAft>
              <a:defRPr sz="1500" b="1">
                <a:solidFill>
                  <a:schemeClr val="tx1"/>
                </a:solidFill>
                <a:latin typeface="Times New Roman" pitchFamily="18" charset="0"/>
              </a:defRPr>
            </a:lvl6pPr>
            <a:lvl7pPr marL="2971800" indent="-228600" eaLnBrk="0" fontAlgn="base" hangingPunct="0">
              <a:spcBef>
                <a:spcPct val="0"/>
              </a:spcBef>
              <a:spcAft>
                <a:spcPct val="0"/>
              </a:spcAft>
              <a:defRPr sz="1500" b="1">
                <a:solidFill>
                  <a:schemeClr val="tx1"/>
                </a:solidFill>
                <a:latin typeface="Times New Roman" pitchFamily="18" charset="0"/>
              </a:defRPr>
            </a:lvl7pPr>
            <a:lvl8pPr marL="3429000" indent="-228600" eaLnBrk="0" fontAlgn="base" hangingPunct="0">
              <a:spcBef>
                <a:spcPct val="0"/>
              </a:spcBef>
              <a:spcAft>
                <a:spcPct val="0"/>
              </a:spcAft>
              <a:defRPr sz="1500" b="1">
                <a:solidFill>
                  <a:schemeClr val="tx1"/>
                </a:solidFill>
                <a:latin typeface="Times New Roman" pitchFamily="18" charset="0"/>
              </a:defRPr>
            </a:lvl8pPr>
            <a:lvl9pPr marL="3886200" indent="-228600" eaLnBrk="0" fontAlgn="base" hangingPunct="0">
              <a:spcBef>
                <a:spcPct val="0"/>
              </a:spcBef>
              <a:spcAft>
                <a:spcPct val="0"/>
              </a:spcAft>
              <a:defRPr sz="1500" b="1">
                <a:solidFill>
                  <a:schemeClr val="tx1"/>
                </a:solidFill>
                <a:latin typeface="Times New Roman" pitchFamily="18" charset="0"/>
              </a:defRPr>
            </a:lvl9pPr>
          </a:lstStyle>
          <a:p>
            <a:pPr eaLnBrk="1" hangingPunct="1"/>
            <a:endParaRPr lang="en-CA" altLang="en-US" dirty="0"/>
          </a:p>
        </p:txBody>
      </p:sp>
      <p:sp>
        <p:nvSpPr>
          <p:cNvPr id="50" name="Rectangle 14"/>
          <p:cNvSpPr>
            <a:spLocks/>
          </p:cNvSpPr>
          <p:nvPr/>
        </p:nvSpPr>
        <p:spPr bwMode="auto">
          <a:xfrm>
            <a:off x="621824" y="9868736"/>
            <a:ext cx="8573700" cy="891049"/>
          </a:xfrm>
          <a:prstGeom prst="rect">
            <a:avLst/>
          </a:prstGeom>
          <a:solidFill>
            <a:srgbClr val="3E0A5A"/>
          </a:solidFill>
          <a:ln>
            <a:noFill/>
          </a:ln>
          <a:extLst>
            <a:ext uri="{91240B29-F687-4f45-9708-019B960494DF}">
              <a14:hiddenLine xmlns:a14="http://schemas.microsoft.com/office/drawing/2010/main" xmlns="" w="25400">
                <a:solidFill>
                  <a:schemeClr val="tx1"/>
                </a:solidFill>
                <a:miter lim="800000"/>
                <a:headEnd/>
                <a:tailEnd/>
              </a14:hiddenLine>
            </a:ext>
          </a:extLst>
        </p:spPr>
        <p:txBody>
          <a:bodyPr/>
          <a:lstStyle/>
          <a:p>
            <a:endParaRPr lang="en-US"/>
          </a:p>
        </p:txBody>
      </p:sp>
      <p:sp>
        <p:nvSpPr>
          <p:cNvPr id="1035" name="Rectangle 135"/>
          <p:cNvSpPr>
            <a:spLocks noChangeArrowheads="1"/>
          </p:cNvSpPr>
          <p:nvPr/>
        </p:nvSpPr>
        <p:spPr bwMode="auto">
          <a:xfrm>
            <a:off x="582677" y="5562600"/>
            <a:ext cx="8528509" cy="4112386"/>
          </a:xfrm>
          <a:prstGeom prst="rect">
            <a:avLst/>
          </a:prstGeom>
          <a:solidFill>
            <a:srgbClr val="DDDDDD"/>
          </a:solidFill>
          <a:ln w="9525">
            <a:noFill/>
            <a:miter lim="800000"/>
            <a:headEnd/>
            <a:tailEnd/>
          </a:ln>
        </p:spPr>
        <p:txBody>
          <a:bodyPr wrap="none" anchor="ctr"/>
          <a:lstStyle>
            <a:lvl1pPr eaLnBrk="0" hangingPunct="0">
              <a:defRPr sz="1500" b="1">
                <a:solidFill>
                  <a:schemeClr val="tx1"/>
                </a:solidFill>
                <a:latin typeface="Times New Roman" pitchFamily="18" charset="0"/>
              </a:defRPr>
            </a:lvl1pPr>
            <a:lvl2pPr marL="742950" indent="-285750" eaLnBrk="0" hangingPunct="0">
              <a:defRPr sz="1500" b="1">
                <a:solidFill>
                  <a:schemeClr val="tx1"/>
                </a:solidFill>
                <a:latin typeface="Times New Roman" pitchFamily="18" charset="0"/>
              </a:defRPr>
            </a:lvl2pPr>
            <a:lvl3pPr marL="1143000" indent="-228600" eaLnBrk="0" hangingPunct="0">
              <a:defRPr sz="1500" b="1">
                <a:solidFill>
                  <a:schemeClr val="tx1"/>
                </a:solidFill>
                <a:latin typeface="Times New Roman" pitchFamily="18" charset="0"/>
              </a:defRPr>
            </a:lvl3pPr>
            <a:lvl4pPr marL="1600200" indent="-228600" eaLnBrk="0" hangingPunct="0">
              <a:defRPr sz="1500" b="1">
                <a:solidFill>
                  <a:schemeClr val="tx1"/>
                </a:solidFill>
                <a:latin typeface="Times New Roman" pitchFamily="18" charset="0"/>
              </a:defRPr>
            </a:lvl4pPr>
            <a:lvl5pPr marL="2057400" indent="-228600" eaLnBrk="0" hangingPunct="0">
              <a:defRPr sz="1500" b="1">
                <a:solidFill>
                  <a:schemeClr val="tx1"/>
                </a:solidFill>
                <a:latin typeface="Times New Roman" pitchFamily="18" charset="0"/>
              </a:defRPr>
            </a:lvl5pPr>
            <a:lvl6pPr marL="2514600" indent="-228600" eaLnBrk="0" fontAlgn="base" hangingPunct="0">
              <a:spcBef>
                <a:spcPct val="0"/>
              </a:spcBef>
              <a:spcAft>
                <a:spcPct val="0"/>
              </a:spcAft>
              <a:defRPr sz="1500" b="1">
                <a:solidFill>
                  <a:schemeClr val="tx1"/>
                </a:solidFill>
                <a:latin typeface="Times New Roman" pitchFamily="18" charset="0"/>
              </a:defRPr>
            </a:lvl6pPr>
            <a:lvl7pPr marL="2971800" indent="-228600" eaLnBrk="0" fontAlgn="base" hangingPunct="0">
              <a:spcBef>
                <a:spcPct val="0"/>
              </a:spcBef>
              <a:spcAft>
                <a:spcPct val="0"/>
              </a:spcAft>
              <a:defRPr sz="1500" b="1">
                <a:solidFill>
                  <a:schemeClr val="tx1"/>
                </a:solidFill>
                <a:latin typeface="Times New Roman" pitchFamily="18" charset="0"/>
              </a:defRPr>
            </a:lvl7pPr>
            <a:lvl8pPr marL="3429000" indent="-228600" eaLnBrk="0" fontAlgn="base" hangingPunct="0">
              <a:spcBef>
                <a:spcPct val="0"/>
              </a:spcBef>
              <a:spcAft>
                <a:spcPct val="0"/>
              </a:spcAft>
              <a:defRPr sz="1500" b="1">
                <a:solidFill>
                  <a:schemeClr val="tx1"/>
                </a:solidFill>
                <a:latin typeface="Times New Roman" pitchFamily="18" charset="0"/>
              </a:defRPr>
            </a:lvl8pPr>
            <a:lvl9pPr marL="3886200" indent="-228600" eaLnBrk="0" fontAlgn="base" hangingPunct="0">
              <a:spcBef>
                <a:spcPct val="0"/>
              </a:spcBef>
              <a:spcAft>
                <a:spcPct val="0"/>
              </a:spcAft>
              <a:defRPr sz="1500" b="1">
                <a:solidFill>
                  <a:schemeClr val="tx1"/>
                </a:solidFill>
                <a:latin typeface="Times New Roman" pitchFamily="18" charset="0"/>
              </a:defRPr>
            </a:lvl9pPr>
          </a:lstStyle>
          <a:p>
            <a:pPr eaLnBrk="1" hangingPunct="1"/>
            <a:endParaRPr lang="en-CA" altLang="en-US"/>
          </a:p>
        </p:txBody>
      </p:sp>
      <p:sp>
        <p:nvSpPr>
          <p:cNvPr id="2" name="Text Box 2"/>
          <p:cNvSpPr txBox="1">
            <a:spLocks noChangeArrowheads="1"/>
          </p:cNvSpPr>
          <p:nvPr/>
        </p:nvSpPr>
        <p:spPr bwMode="auto">
          <a:xfrm>
            <a:off x="795338" y="133350"/>
            <a:ext cx="34974212" cy="1666875"/>
          </a:xfrm>
          <a:prstGeom prst="rect">
            <a:avLst/>
          </a:prstGeom>
          <a:noFill/>
          <a:ln w="9525">
            <a:noFill/>
            <a:miter lim="800000"/>
            <a:headEnd/>
            <a:tailEnd/>
          </a:ln>
          <a:effectLst/>
        </p:spPr>
        <p:txBody>
          <a:bodyPr lIns="100676" tIns="50338" rIns="100676" bIns="50338"/>
          <a:lstStyle/>
          <a:p>
            <a:pPr algn="ctr" defTabSz="1006475" eaLnBrk="0" hangingPunct="0">
              <a:defRPr/>
            </a:pPr>
            <a:endParaRPr lang="en-CA" sz="13200">
              <a:solidFill>
                <a:schemeClr val="accent2"/>
              </a:solidFill>
              <a:effectLst>
                <a:outerShdw blurRad="38100" dist="38100" dir="2700000" algn="tl">
                  <a:srgbClr val="000000"/>
                </a:outerShdw>
              </a:effectLst>
              <a:latin typeface="Arial" charset="0"/>
            </a:endParaRPr>
          </a:p>
        </p:txBody>
      </p:sp>
      <p:sp>
        <p:nvSpPr>
          <p:cNvPr id="1038" name="Text Box 4"/>
          <p:cNvSpPr txBox="1">
            <a:spLocks noChangeArrowheads="1"/>
          </p:cNvSpPr>
          <p:nvPr/>
        </p:nvSpPr>
        <p:spPr bwMode="auto">
          <a:xfrm>
            <a:off x="4953000" y="1600200"/>
            <a:ext cx="28956000" cy="208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4288" tIns="57144" rIns="114288" bIns="57144"/>
          <a:lstStyle>
            <a:lvl1pPr defTabSz="1143000" eaLnBrk="0" hangingPunct="0">
              <a:defRPr sz="1500" b="1">
                <a:solidFill>
                  <a:schemeClr val="tx1"/>
                </a:solidFill>
                <a:latin typeface="Times New Roman" pitchFamily="18" charset="0"/>
              </a:defRPr>
            </a:lvl1pPr>
            <a:lvl2pPr marL="742950" indent="-285750" defTabSz="1143000" eaLnBrk="0" hangingPunct="0">
              <a:defRPr sz="1500" b="1">
                <a:solidFill>
                  <a:schemeClr val="tx1"/>
                </a:solidFill>
                <a:latin typeface="Times New Roman" pitchFamily="18" charset="0"/>
              </a:defRPr>
            </a:lvl2pPr>
            <a:lvl3pPr marL="1143000" indent="-228600" defTabSz="1143000" eaLnBrk="0" hangingPunct="0">
              <a:defRPr sz="1500" b="1">
                <a:solidFill>
                  <a:schemeClr val="tx1"/>
                </a:solidFill>
                <a:latin typeface="Times New Roman" pitchFamily="18" charset="0"/>
              </a:defRPr>
            </a:lvl3pPr>
            <a:lvl4pPr marL="1600200" indent="-228600" defTabSz="1143000" eaLnBrk="0" hangingPunct="0">
              <a:defRPr sz="1500" b="1">
                <a:solidFill>
                  <a:schemeClr val="tx1"/>
                </a:solidFill>
                <a:latin typeface="Times New Roman" pitchFamily="18" charset="0"/>
              </a:defRPr>
            </a:lvl4pPr>
            <a:lvl5pPr marL="2057400" indent="-228600" defTabSz="1143000" eaLnBrk="0" hangingPunct="0">
              <a:defRPr sz="1500" b="1">
                <a:solidFill>
                  <a:schemeClr val="tx1"/>
                </a:solidFill>
                <a:latin typeface="Times New Roman" pitchFamily="18" charset="0"/>
              </a:defRPr>
            </a:lvl5pPr>
            <a:lvl6pPr marL="2514600" indent="-228600" defTabSz="1143000" eaLnBrk="0" fontAlgn="base" hangingPunct="0">
              <a:spcBef>
                <a:spcPct val="0"/>
              </a:spcBef>
              <a:spcAft>
                <a:spcPct val="0"/>
              </a:spcAft>
              <a:defRPr sz="1500" b="1">
                <a:solidFill>
                  <a:schemeClr val="tx1"/>
                </a:solidFill>
                <a:latin typeface="Times New Roman" pitchFamily="18" charset="0"/>
              </a:defRPr>
            </a:lvl6pPr>
            <a:lvl7pPr marL="2971800" indent="-228600" defTabSz="1143000" eaLnBrk="0" fontAlgn="base" hangingPunct="0">
              <a:spcBef>
                <a:spcPct val="0"/>
              </a:spcBef>
              <a:spcAft>
                <a:spcPct val="0"/>
              </a:spcAft>
              <a:defRPr sz="1500" b="1">
                <a:solidFill>
                  <a:schemeClr val="tx1"/>
                </a:solidFill>
                <a:latin typeface="Times New Roman" pitchFamily="18" charset="0"/>
              </a:defRPr>
            </a:lvl7pPr>
            <a:lvl8pPr marL="3429000" indent="-228600" defTabSz="1143000" eaLnBrk="0" fontAlgn="base" hangingPunct="0">
              <a:spcBef>
                <a:spcPct val="0"/>
              </a:spcBef>
              <a:spcAft>
                <a:spcPct val="0"/>
              </a:spcAft>
              <a:defRPr sz="1500" b="1">
                <a:solidFill>
                  <a:schemeClr val="tx1"/>
                </a:solidFill>
                <a:latin typeface="Times New Roman" pitchFamily="18" charset="0"/>
              </a:defRPr>
            </a:lvl8pPr>
            <a:lvl9pPr marL="3886200" indent="-228600" defTabSz="1143000" eaLnBrk="0" fontAlgn="base" hangingPunct="0">
              <a:spcBef>
                <a:spcPct val="0"/>
              </a:spcBef>
              <a:spcAft>
                <a:spcPct val="0"/>
              </a:spcAft>
              <a:defRPr sz="1500" b="1">
                <a:solidFill>
                  <a:schemeClr val="tx1"/>
                </a:solidFill>
                <a:latin typeface="Times New Roman" pitchFamily="18" charset="0"/>
              </a:defRPr>
            </a:lvl9pPr>
          </a:lstStyle>
          <a:p>
            <a:pPr algn="ctr"/>
            <a:endParaRPr lang="en-CA" altLang="en-US" sz="6200">
              <a:solidFill>
                <a:schemeClr val="accent2"/>
              </a:solidFill>
              <a:latin typeface="Arial" charset="0"/>
            </a:endParaRPr>
          </a:p>
        </p:txBody>
      </p:sp>
      <p:sp>
        <p:nvSpPr>
          <p:cNvPr id="2106" name="Text Box 58"/>
          <p:cNvSpPr txBox="1">
            <a:spLocks noChangeArrowheads="1"/>
          </p:cNvSpPr>
          <p:nvPr/>
        </p:nvSpPr>
        <p:spPr bwMode="auto">
          <a:xfrm>
            <a:off x="4953000" y="427998"/>
            <a:ext cx="31089600" cy="3626735"/>
          </a:xfrm>
          <a:prstGeom prst="rect">
            <a:avLst/>
          </a:prstGeom>
          <a:noFill/>
          <a:ln w="9525">
            <a:noFill/>
            <a:miter lim="800000"/>
            <a:headEnd/>
            <a:tailEnd/>
          </a:ln>
          <a:effectLst/>
        </p:spPr>
        <p:txBody>
          <a:bodyPr wrap="square" lIns="55980" tIns="27990" rIns="55980" bIns="27990">
            <a:spAutoFit/>
          </a:bodyPr>
          <a:lstStyle/>
          <a:p>
            <a:pPr algn="ctr">
              <a:defRPr/>
            </a:pPr>
            <a:r>
              <a:rPr lang="en-CA" sz="7500" dirty="0">
                <a:latin typeface="Arial" pitchFamily="34" charset="0"/>
                <a:ea typeface="MS Mincho" pitchFamily="49" charset="-128"/>
                <a:cs typeface="Arial" pitchFamily="34" charset="0"/>
              </a:rPr>
              <a:t>A Speech-to-Noise Feedback Device for Individuals with Hypophonia and Parkinson’s Disease</a:t>
            </a:r>
          </a:p>
          <a:p>
            <a:pPr algn="ctr">
              <a:defRPr/>
            </a:pPr>
            <a:r>
              <a:rPr lang="en-US" sz="5400" dirty="0">
                <a:latin typeface="Arial" panose="020B0604020202020204" pitchFamily="34" charset="0"/>
                <a:cs typeface="Arial" panose="020B0604020202020204" pitchFamily="34" charset="0"/>
              </a:rPr>
              <a:t>Scott Adams</a:t>
            </a:r>
            <a:r>
              <a:rPr lang="en-US" sz="3200" baseline="-20000" dirty="0">
                <a:solidFill>
                  <a:srgbClr val="000000"/>
                </a:solidFill>
                <a:latin typeface="Arial"/>
                <a:cs typeface="Arial"/>
              </a:rPr>
              <a:t>1,3</a:t>
            </a:r>
            <a:r>
              <a:rPr lang="en-US" sz="5400" dirty="0">
                <a:latin typeface="Arial" panose="020B0604020202020204" pitchFamily="34" charset="0"/>
                <a:cs typeface="Arial" panose="020B0604020202020204" pitchFamily="34" charset="0"/>
              </a:rPr>
              <a:t>, Liwei Wang</a:t>
            </a:r>
            <a:r>
              <a:rPr lang="en-US" sz="5400" baseline="-20000" dirty="0">
                <a:solidFill>
                  <a:srgbClr val="000000"/>
                </a:solidFill>
                <a:latin typeface="Arial"/>
                <a:cs typeface="Arial"/>
              </a:rPr>
              <a:t> </a:t>
            </a:r>
            <a:r>
              <a:rPr kumimoji="0" lang="en-US" sz="3200" b="1" i="0" u="none" strike="noStrike" kern="1200" cap="none" spc="0" normalizeH="0" baseline="-20000" noProof="0" dirty="0">
                <a:ln>
                  <a:noFill/>
                </a:ln>
                <a:solidFill>
                  <a:srgbClr val="000000"/>
                </a:solidFill>
                <a:effectLst/>
                <a:uLnTx/>
                <a:uFillTx/>
                <a:latin typeface="Arial"/>
                <a:ea typeface="+mn-ea"/>
                <a:cs typeface="Arial"/>
              </a:rPr>
              <a:t>2</a:t>
            </a:r>
            <a:r>
              <a:rPr lang="en-CA" sz="5400" dirty="0">
                <a:latin typeface="Arial" pitchFamily="34" charset="0"/>
                <a:ea typeface="MS Mincho" pitchFamily="49" charset="-128"/>
                <a:cs typeface="Arial" pitchFamily="34" charset="0"/>
              </a:rPr>
              <a:t>, Daryn Cushnie-Sparrow</a:t>
            </a:r>
            <a:r>
              <a:rPr kumimoji="0" lang="en-US" sz="3200" b="1" i="0" u="none" strike="noStrike" kern="1200" cap="none" spc="0" normalizeH="0" baseline="-20000" noProof="0" dirty="0">
                <a:ln>
                  <a:noFill/>
                </a:ln>
                <a:solidFill>
                  <a:srgbClr val="000000"/>
                </a:solidFill>
                <a:effectLst/>
                <a:uLnTx/>
                <a:uFillTx/>
                <a:latin typeface="Arial"/>
                <a:ea typeface="+mn-ea"/>
                <a:cs typeface="Arial"/>
              </a:rPr>
              <a:t>1</a:t>
            </a:r>
            <a:r>
              <a:rPr lang="en-CA" sz="5400" dirty="0">
                <a:latin typeface="Arial" pitchFamily="34" charset="0"/>
                <a:ea typeface="MS Mincho" pitchFamily="49" charset="-128"/>
                <a:cs typeface="Arial" pitchFamily="34" charset="0"/>
              </a:rPr>
              <a:t>, Mandar Jog</a:t>
            </a:r>
            <a:r>
              <a:rPr lang="en-US" sz="3200" baseline="-20000" dirty="0">
                <a:solidFill>
                  <a:srgbClr val="000000"/>
                </a:solidFill>
                <a:latin typeface="Arial"/>
                <a:cs typeface="Arial"/>
              </a:rPr>
              <a:t> </a:t>
            </a:r>
            <a:r>
              <a:rPr kumimoji="0" lang="en-US" sz="3200" b="1" i="0" u="none" strike="noStrike" kern="1200" cap="none" spc="0" normalizeH="0" baseline="-20000" noProof="0" dirty="0">
                <a:ln>
                  <a:noFill/>
                </a:ln>
                <a:solidFill>
                  <a:srgbClr val="000000"/>
                </a:solidFill>
                <a:effectLst/>
                <a:uLnTx/>
                <a:uFillTx/>
                <a:latin typeface="Arial"/>
                <a:ea typeface="+mn-ea"/>
                <a:cs typeface="Arial"/>
              </a:rPr>
              <a:t>3</a:t>
            </a:r>
            <a:r>
              <a:rPr lang="en-CA" sz="5400" dirty="0">
                <a:latin typeface="Arial" pitchFamily="34" charset="0"/>
                <a:ea typeface="MS Mincho" pitchFamily="49" charset="-128"/>
                <a:cs typeface="Arial" pitchFamily="34" charset="0"/>
              </a:rPr>
              <a:t>, and Vijay Parsa</a:t>
            </a:r>
            <a:r>
              <a:rPr lang="en-US" sz="3200" baseline="-20000" dirty="0">
                <a:solidFill>
                  <a:srgbClr val="000000"/>
                </a:solidFill>
                <a:latin typeface="Arial"/>
                <a:ea typeface="MS Mincho" pitchFamily="49" charset="-128"/>
                <a:cs typeface="Arial"/>
              </a:rPr>
              <a:t> </a:t>
            </a:r>
            <a:r>
              <a:rPr lang="en-US" sz="3200" baseline="-20000" dirty="0">
                <a:solidFill>
                  <a:srgbClr val="000000"/>
                </a:solidFill>
                <a:latin typeface="Arial"/>
                <a:cs typeface="Arial"/>
              </a:rPr>
              <a:t>1,2</a:t>
            </a:r>
            <a:endParaRPr lang="en-US" sz="3200" baseline="-20000" dirty="0">
              <a:latin typeface="Arial"/>
              <a:cs typeface="Arial"/>
            </a:endParaRPr>
          </a:p>
          <a:p>
            <a:pPr algn="ctr"/>
            <a:r>
              <a:rPr lang="en-US" sz="2800" baseline="30000" dirty="0">
                <a:latin typeface="Arial"/>
                <a:cs typeface="Arial"/>
              </a:rPr>
              <a:t>1</a:t>
            </a:r>
            <a:r>
              <a:rPr lang="en-US" sz="2800" dirty="0">
                <a:latin typeface="Arial"/>
                <a:cs typeface="Arial"/>
              </a:rPr>
              <a:t> School of Communication Sciences &amp; Disorders, </a:t>
            </a:r>
            <a:r>
              <a:rPr lang="en-US" sz="2800" baseline="30000" dirty="0">
                <a:latin typeface="Arial"/>
                <a:cs typeface="Arial"/>
              </a:rPr>
              <a:t>2</a:t>
            </a:r>
            <a:r>
              <a:rPr lang="en-US" sz="2800" dirty="0">
                <a:latin typeface="Arial"/>
                <a:cs typeface="Arial"/>
              </a:rPr>
              <a:t> Electrical &amp; Computer Engineering, </a:t>
            </a:r>
            <a:r>
              <a:rPr lang="en-US" sz="2800" baseline="30000" dirty="0">
                <a:latin typeface="Arial"/>
                <a:cs typeface="Arial"/>
              </a:rPr>
              <a:t>3</a:t>
            </a:r>
            <a:r>
              <a:rPr lang="en-US" sz="2800" dirty="0">
                <a:latin typeface="Arial"/>
                <a:cs typeface="Arial"/>
              </a:rPr>
              <a:t> Department of Clinical Neuroscience, Western University, London, Ontario, Canada</a:t>
            </a:r>
            <a:endParaRPr lang="en-US" sz="2800" dirty="0">
              <a:solidFill>
                <a:schemeClr val="accent2"/>
              </a:solidFill>
              <a:latin typeface="Arial" charset="0"/>
            </a:endParaRPr>
          </a:p>
        </p:txBody>
      </p:sp>
      <p:sp>
        <p:nvSpPr>
          <p:cNvPr id="1045" name="Rectangle 109"/>
          <p:cNvSpPr>
            <a:spLocks noChangeArrowheads="1"/>
          </p:cNvSpPr>
          <p:nvPr/>
        </p:nvSpPr>
        <p:spPr bwMode="auto">
          <a:xfrm>
            <a:off x="17511713" y="9501188"/>
            <a:ext cx="195262" cy="239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55980" tIns="27990" rIns="55980" bIns="27990">
            <a:spAutoFit/>
          </a:bodyPr>
          <a:lstStyle>
            <a:lvl1pPr defTabSz="560388" eaLnBrk="0" hangingPunct="0">
              <a:defRPr sz="1500" b="1">
                <a:solidFill>
                  <a:schemeClr val="tx1"/>
                </a:solidFill>
                <a:latin typeface="Times New Roman" pitchFamily="18" charset="0"/>
              </a:defRPr>
            </a:lvl1pPr>
            <a:lvl2pPr marL="742950" indent="-285750" defTabSz="560388" eaLnBrk="0" hangingPunct="0">
              <a:defRPr sz="1500" b="1">
                <a:solidFill>
                  <a:schemeClr val="tx1"/>
                </a:solidFill>
                <a:latin typeface="Times New Roman" pitchFamily="18" charset="0"/>
              </a:defRPr>
            </a:lvl2pPr>
            <a:lvl3pPr marL="1143000" indent="-228600" defTabSz="560388" eaLnBrk="0" hangingPunct="0">
              <a:defRPr sz="1500" b="1">
                <a:solidFill>
                  <a:schemeClr val="tx1"/>
                </a:solidFill>
                <a:latin typeface="Times New Roman" pitchFamily="18" charset="0"/>
              </a:defRPr>
            </a:lvl3pPr>
            <a:lvl4pPr marL="1600200" indent="-228600" defTabSz="560388" eaLnBrk="0" hangingPunct="0">
              <a:defRPr sz="1500" b="1">
                <a:solidFill>
                  <a:schemeClr val="tx1"/>
                </a:solidFill>
                <a:latin typeface="Times New Roman" pitchFamily="18" charset="0"/>
              </a:defRPr>
            </a:lvl4pPr>
            <a:lvl5pPr marL="2057400" indent="-228600" defTabSz="560388" eaLnBrk="0" hangingPunct="0">
              <a:defRPr sz="1500" b="1">
                <a:solidFill>
                  <a:schemeClr val="tx1"/>
                </a:solidFill>
                <a:latin typeface="Times New Roman" pitchFamily="18" charset="0"/>
              </a:defRPr>
            </a:lvl5pPr>
            <a:lvl6pPr marL="2514600" indent="-228600" defTabSz="560388" eaLnBrk="0" fontAlgn="base" hangingPunct="0">
              <a:spcBef>
                <a:spcPct val="0"/>
              </a:spcBef>
              <a:spcAft>
                <a:spcPct val="0"/>
              </a:spcAft>
              <a:defRPr sz="1500" b="1">
                <a:solidFill>
                  <a:schemeClr val="tx1"/>
                </a:solidFill>
                <a:latin typeface="Times New Roman" pitchFamily="18" charset="0"/>
              </a:defRPr>
            </a:lvl6pPr>
            <a:lvl7pPr marL="2971800" indent="-228600" defTabSz="560388" eaLnBrk="0" fontAlgn="base" hangingPunct="0">
              <a:spcBef>
                <a:spcPct val="0"/>
              </a:spcBef>
              <a:spcAft>
                <a:spcPct val="0"/>
              </a:spcAft>
              <a:defRPr sz="1500" b="1">
                <a:solidFill>
                  <a:schemeClr val="tx1"/>
                </a:solidFill>
                <a:latin typeface="Times New Roman" pitchFamily="18" charset="0"/>
              </a:defRPr>
            </a:lvl7pPr>
            <a:lvl8pPr marL="3429000" indent="-228600" defTabSz="560388" eaLnBrk="0" fontAlgn="base" hangingPunct="0">
              <a:spcBef>
                <a:spcPct val="0"/>
              </a:spcBef>
              <a:spcAft>
                <a:spcPct val="0"/>
              </a:spcAft>
              <a:defRPr sz="1500" b="1">
                <a:solidFill>
                  <a:schemeClr val="tx1"/>
                </a:solidFill>
                <a:latin typeface="Times New Roman" pitchFamily="18" charset="0"/>
              </a:defRPr>
            </a:lvl8pPr>
            <a:lvl9pPr marL="3886200" indent="-228600" defTabSz="560388" eaLnBrk="0" fontAlgn="base" hangingPunct="0">
              <a:spcBef>
                <a:spcPct val="0"/>
              </a:spcBef>
              <a:spcAft>
                <a:spcPct val="0"/>
              </a:spcAft>
              <a:defRPr sz="1500" b="1">
                <a:solidFill>
                  <a:schemeClr val="tx1"/>
                </a:solidFill>
                <a:latin typeface="Times New Roman" pitchFamily="18" charset="0"/>
              </a:defRPr>
            </a:lvl9pPr>
          </a:lstStyle>
          <a:p>
            <a:pPr eaLnBrk="1" hangingPunct="1"/>
            <a:r>
              <a:rPr lang="en-US" altLang="en-US" sz="1200">
                <a:solidFill>
                  <a:srgbClr val="DDDDDD"/>
                </a:solidFill>
                <a:latin typeface="Arial" charset="0"/>
              </a:rPr>
              <a:t>1</a:t>
            </a:r>
            <a:endParaRPr lang="en-CA" altLang="en-US" sz="1200">
              <a:solidFill>
                <a:srgbClr val="DDDDDD"/>
              </a:solidFill>
              <a:latin typeface="Arial" charset="0"/>
            </a:endParaRPr>
          </a:p>
        </p:txBody>
      </p:sp>
      <p:sp>
        <p:nvSpPr>
          <p:cNvPr id="1046" name="Text Box 137"/>
          <p:cNvSpPr txBox="1">
            <a:spLocks noChangeArrowheads="1"/>
          </p:cNvSpPr>
          <p:nvPr/>
        </p:nvSpPr>
        <p:spPr bwMode="auto">
          <a:xfrm>
            <a:off x="27897899" y="15240000"/>
            <a:ext cx="8068501" cy="2334073"/>
          </a:xfrm>
          <a:prstGeom prst="rect">
            <a:avLst/>
          </a:prstGeom>
          <a:noFill/>
          <a:ln w="9525">
            <a:solidFill>
              <a:srgbClr val="990033"/>
            </a:solidFill>
            <a:miter lim="800000"/>
            <a:headEnd/>
            <a:tailEnd/>
          </a:ln>
          <a:extLst>
            <a:ext uri="{909E8E84-426E-40dd-AFC4-6F175D3DCCD1}">
              <a14:hiddenFill xmlns:a14="http://schemas.microsoft.com/office/drawing/2010/main" xmlns="">
                <a:solidFill>
                  <a:srgbClr val="FFFFFF"/>
                </a:solidFill>
              </a14:hiddenFill>
            </a:ext>
          </a:extLst>
        </p:spPr>
        <p:txBody>
          <a:bodyPr wrap="square" lIns="55980" tIns="27990" rIns="55980" bIns="27990">
            <a:spAutoFit/>
          </a:bodyPr>
          <a:lstStyle>
            <a:lvl1pPr marL="279400" indent="-279400" defTabSz="560388" eaLnBrk="0" hangingPunct="0">
              <a:defRPr sz="1500" b="1">
                <a:solidFill>
                  <a:schemeClr val="tx1"/>
                </a:solidFill>
                <a:latin typeface="Times New Roman" pitchFamily="18" charset="0"/>
              </a:defRPr>
            </a:lvl1pPr>
            <a:lvl2pPr marL="742950" indent="-285750" defTabSz="560388" eaLnBrk="0" hangingPunct="0">
              <a:defRPr sz="1500" b="1">
                <a:solidFill>
                  <a:schemeClr val="tx1"/>
                </a:solidFill>
                <a:latin typeface="Times New Roman" pitchFamily="18" charset="0"/>
              </a:defRPr>
            </a:lvl2pPr>
            <a:lvl3pPr marL="1143000" indent="-228600" defTabSz="560388" eaLnBrk="0" hangingPunct="0">
              <a:defRPr sz="1500" b="1">
                <a:solidFill>
                  <a:schemeClr val="tx1"/>
                </a:solidFill>
                <a:latin typeface="Times New Roman" pitchFamily="18" charset="0"/>
              </a:defRPr>
            </a:lvl3pPr>
            <a:lvl4pPr marL="1600200" indent="-228600" defTabSz="560388" eaLnBrk="0" hangingPunct="0">
              <a:defRPr sz="1500" b="1">
                <a:solidFill>
                  <a:schemeClr val="tx1"/>
                </a:solidFill>
                <a:latin typeface="Times New Roman" pitchFamily="18" charset="0"/>
              </a:defRPr>
            </a:lvl4pPr>
            <a:lvl5pPr marL="2057400" indent="-228600" defTabSz="560388" eaLnBrk="0" hangingPunct="0">
              <a:defRPr sz="1500" b="1">
                <a:solidFill>
                  <a:schemeClr val="tx1"/>
                </a:solidFill>
                <a:latin typeface="Times New Roman" pitchFamily="18" charset="0"/>
              </a:defRPr>
            </a:lvl5pPr>
            <a:lvl6pPr marL="2514600" indent="-228600" defTabSz="560388" eaLnBrk="0" fontAlgn="base" hangingPunct="0">
              <a:spcBef>
                <a:spcPct val="0"/>
              </a:spcBef>
              <a:spcAft>
                <a:spcPct val="0"/>
              </a:spcAft>
              <a:defRPr sz="1500" b="1">
                <a:solidFill>
                  <a:schemeClr val="tx1"/>
                </a:solidFill>
                <a:latin typeface="Times New Roman" pitchFamily="18" charset="0"/>
              </a:defRPr>
            </a:lvl6pPr>
            <a:lvl7pPr marL="2971800" indent="-228600" defTabSz="560388" eaLnBrk="0" fontAlgn="base" hangingPunct="0">
              <a:spcBef>
                <a:spcPct val="0"/>
              </a:spcBef>
              <a:spcAft>
                <a:spcPct val="0"/>
              </a:spcAft>
              <a:defRPr sz="1500" b="1">
                <a:solidFill>
                  <a:schemeClr val="tx1"/>
                </a:solidFill>
                <a:latin typeface="Times New Roman" pitchFamily="18" charset="0"/>
              </a:defRPr>
            </a:lvl7pPr>
            <a:lvl8pPr marL="3429000" indent="-228600" defTabSz="560388" eaLnBrk="0" fontAlgn="base" hangingPunct="0">
              <a:spcBef>
                <a:spcPct val="0"/>
              </a:spcBef>
              <a:spcAft>
                <a:spcPct val="0"/>
              </a:spcAft>
              <a:defRPr sz="1500" b="1">
                <a:solidFill>
                  <a:schemeClr val="tx1"/>
                </a:solidFill>
                <a:latin typeface="Times New Roman" pitchFamily="18" charset="0"/>
              </a:defRPr>
            </a:lvl8pPr>
            <a:lvl9pPr marL="3886200" indent="-228600" defTabSz="560388" eaLnBrk="0" fontAlgn="base" hangingPunct="0">
              <a:spcBef>
                <a:spcPct val="0"/>
              </a:spcBef>
              <a:spcAft>
                <a:spcPct val="0"/>
              </a:spcAft>
              <a:defRPr sz="1500" b="1">
                <a:solidFill>
                  <a:schemeClr val="tx1"/>
                </a:solidFill>
                <a:latin typeface="Times New Roman" pitchFamily="18" charset="0"/>
              </a:defRPr>
            </a:lvl9pPr>
          </a:lstStyle>
          <a:p>
            <a:pPr eaLnBrk="1" hangingPunct="1"/>
            <a:r>
              <a:rPr lang="en-US" sz="800" dirty="0">
                <a:latin typeface="Arial" pitchFamily="34" charset="0"/>
                <a:cs typeface="Arial" pitchFamily="34" charset="0"/>
              </a:rPr>
              <a:t>     </a:t>
            </a:r>
          </a:p>
          <a:p>
            <a:pPr eaLnBrk="1" hangingPunct="1"/>
            <a:r>
              <a:rPr lang="en-US" sz="1800" dirty="0">
                <a:latin typeface="Arial" pitchFamily="34" charset="0"/>
                <a:cs typeface="Arial" pitchFamily="34" charset="0"/>
              </a:rPr>
              <a:t>	</a:t>
            </a:r>
            <a:r>
              <a:rPr lang="en-CA" sz="2000" dirty="0">
                <a:latin typeface="Arial" pitchFamily="34" charset="0"/>
                <a:cs typeface="Arial" pitchFamily="34" charset="0"/>
              </a:rPr>
              <a:t>The provision of real-time feedback about a target SNR level via a mobile SNF device was associated with significant increases in SNR levels and intelligibility scores in a group of IWPD and hypophonia in a variety of background noise conditions. Future directions will include the evaluation of multiple and personalized threshold SNR targets in a variety of mobile conditions and naturalistic environments. </a:t>
            </a:r>
            <a:endParaRPr lang="en-US" sz="2000" dirty="0">
              <a:latin typeface="Arial" pitchFamily="34" charset="0"/>
              <a:cs typeface="Arial" pitchFamily="34" charset="0"/>
            </a:endParaRPr>
          </a:p>
        </p:txBody>
      </p:sp>
      <p:sp>
        <p:nvSpPr>
          <p:cNvPr id="2826" name="Text Box 778"/>
          <p:cNvSpPr txBox="1">
            <a:spLocks noChangeArrowheads="1"/>
          </p:cNvSpPr>
          <p:nvPr/>
        </p:nvSpPr>
        <p:spPr bwMode="auto">
          <a:xfrm>
            <a:off x="27952364" y="17678400"/>
            <a:ext cx="8064000" cy="1364000"/>
          </a:xfrm>
          <a:prstGeom prst="rect">
            <a:avLst/>
          </a:prstGeom>
          <a:noFill/>
          <a:ln w="9525">
            <a:noFill/>
            <a:miter lim="800000"/>
            <a:headEnd/>
            <a:tailEnd/>
          </a:ln>
          <a:effectLst/>
        </p:spPr>
        <p:txBody>
          <a:bodyPr wrap="square" lIns="55980" tIns="27990" rIns="55980" bIns="27990">
            <a:spAutoFit/>
          </a:bodyPr>
          <a:lstStyle/>
          <a:p>
            <a:pPr>
              <a:lnSpc>
                <a:spcPct val="107000"/>
              </a:lnSpc>
              <a:spcAft>
                <a:spcPts val="0"/>
              </a:spcAft>
            </a:pPr>
            <a:r>
              <a:rPr lang="en-GB" sz="800" dirty="0">
                <a:latin typeface="Arial" panose="020B0604020202020204" pitchFamily="34" charset="0"/>
                <a:ea typeface="Calibri" panose="020F0502020204030204" pitchFamily="34" charset="0"/>
                <a:cs typeface="Times New Roman" panose="02020603050405020304" pitchFamily="18" charset="0"/>
              </a:rPr>
              <a:t>1. S.  Adams, A. Dykstra, M. Jenkins, and M. Jog, “Speech-to-noise levels and conversational intelligibility in hypophonia and Parkinson’s disease,” J. Med. Speech-Lang. Pathology, vol. 16, no. 4, pp. 165–172, 2008.</a:t>
            </a:r>
          </a:p>
          <a:p>
            <a:pPr>
              <a:lnSpc>
                <a:spcPct val="107000"/>
              </a:lnSpc>
              <a:spcAft>
                <a:spcPts val="0"/>
              </a:spcAft>
            </a:pPr>
            <a:r>
              <a:rPr lang="en-GB" sz="800" dirty="0">
                <a:latin typeface="Arial" panose="020B0604020202020204" pitchFamily="34" charset="0"/>
                <a:ea typeface="Calibri" panose="020F0502020204030204" pitchFamily="34" charset="0"/>
                <a:cs typeface="Times New Roman" panose="02020603050405020304" pitchFamily="18" charset="0"/>
              </a:rPr>
              <a:t>2. L. Wang, S. Adams, and V. Parsa, “Development and Evaluation of a Speech-to-Noise Ratio Feedback System”, IEEE Engineering in Medicine and Biology Society. Annual International Conference, pp 1-6, 2025. DOI: 10.1109/EMBC58623.2025.11254250</a:t>
            </a:r>
          </a:p>
          <a:p>
            <a:pPr>
              <a:lnSpc>
                <a:spcPct val="107000"/>
              </a:lnSpc>
              <a:spcAft>
                <a:spcPts val="0"/>
              </a:spcAft>
            </a:pPr>
            <a:r>
              <a:rPr lang="en-GB" sz="800" dirty="0">
                <a:latin typeface="Arial" panose="020B0604020202020204" pitchFamily="34" charset="0"/>
                <a:ea typeface="Calibri" panose="020F0502020204030204" pitchFamily="34" charset="0"/>
                <a:cs typeface="Times New Roman" panose="02020603050405020304" pitchFamily="18" charset="0"/>
              </a:rPr>
              <a:t>3. A. Radford, J. W. Kim, T. Xu, G. Brockman, C. </a:t>
            </a:r>
            <a:r>
              <a:rPr lang="en-GB" sz="800" dirty="0" err="1">
                <a:latin typeface="Arial" panose="020B0604020202020204" pitchFamily="34" charset="0"/>
                <a:ea typeface="Calibri" panose="020F0502020204030204" pitchFamily="34" charset="0"/>
                <a:cs typeface="Times New Roman" panose="02020603050405020304" pitchFamily="18" charset="0"/>
              </a:rPr>
              <a:t>McLeavey</a:t>
            </a:r>
            <a:r>
              <a:rPr lang="en-GB" sz="800" dirty="0">
                <a:latin typeface="Arial" panose="020B0604020202020204" pitchFamily="34" charset="0"/>
                <a:ea typeface="Calibri" panose="020F0502020204030204" pitchFamily="34" charset="0"/>
                <a:cs typeface="Times New Roman" panose="02020603050405020304" pitchFamily="18" charset="0"/>
              </a:rPr>
              <a:t>, and I. </a:t>
            </a:r>
            <a:r>
              <a:rPr lang="en-GB" sz="800" dirty="0" err="1">
                <a:latin typeface="Arial" panose="020B0604020202020204" pitchFamily="34" charset="0"/>
                <a:ea typeface="Calibri" panose="020F0502020204030204" pitchFamily="34" charset="0"/>
                <a:cs typeface="Times New Roman" panose="02020603050405020304" pitchFamily="18" charset="0"/>
              </a:rPr>
              <a:t>Sutskever</a:t>
            </a:r>
            <a:r>
              <a:rPr lang="en-GB" sz="800" dirty="0">
                <a:latin typeface="Arial" panose="020B0604020202020204" pitchFamily="34" charset="0"/>
                <a:ea typeface="Calibri" panose="020F0502020204030204" pitchFamily="34" charset="0"/>
                <a:cs typeface="Times New Roman" panose="02020603050405020304" pitchFamily="18" charset="0"/>
              </a:rPr>
              <a:t>, “Robust speech recognition via large-scale weak </a:t>
            </a:r>
            <a:r>
              <a:rPr lang="en-GB" sz="800" dirty="0" err="1">
                <a:latin typeface="Arial" panose="020B0604020202020204" pitchFamily="34" charset="0"/>
                <a:ea typeface="Calibri" panose="020F0502020204030204" pitchFamily="34" charset="0"/>
                <a:cs typeface="Times New Roman" panose="02020603050405020304" pitchFamily="18" charset="0"/>
              </a:rPr>
              <a:t>supervision,”in</a:t>
            </a:r>
            <a:r>
              <a:rPr lang="en-GB" sz="800" dirty="0">
                <a:latin typeface="Arial" panose="020B0604020202020204" pitchFamily="34" charset="0"/>
                <a:ea typeface="Calibri" panose="020F0502020204030204" pitchFamily="34" charset="0"/>
                <a:cs typeface="Times New Roman" panose="02020603050405020304" pitchFamily="18" charset="0"/>
              </a:rPr>
              <a:t> Proc. 40th Int. Conf. Machine Learning (ICML)., </a:t>
            </a:r>
            <a:r>
              <a:rPr lang="en-GB" sz="800" dirty="0" err="1">
                <a:latin typeface="Arial" panose="020B0604020202020204" pitchFamily="34" charset="0"/>
                <a:ea typeface="Calibri" panose="020F0502020204030204" pitchFamily="34" charset="0"/>
                <a:cs typeface="Times New Roman" panose="02020603050405020304" pitchFamily="18" charset="0"/>
              </a:rPr>
              <a:t>Honolulu,HI</a:t>
            </a:r>
            <a:r>
              <a:rPr lang="en-GB" sz="800" dirty="0">
                <a:latin typeface="Arial" panose="020B0604020202020204" pitchFamily="34" charset="0"/>
                <a:ea typeface="Calibri" panose="020F0502020204030204" pitchFamily="34" charset="0"/>
                <a:cs typeface="Times New Roman" panose="02020603050405020304" pitchFamily="18" charset="0"/>
              </a:rPr>
              <a:t>, USA, Jul. 2023, pp. 28492–28518.</a:t>
            </a:r>
          </a:p>
          <a:p>
            <a:pPr>
              <a:lnSpc>
                <a:spcPct val="107000"/>
              </a:lnSpc>
              <a:spcAft>
                <a:spcPts val="0"/>
              </a:spcAft>
            </a:pPr>
            <a:r>
              <a:rPr lang="en-GB" sz="800" dirty="0">
                <a:latin typeface="Arial" panose="020B0604020202020204" pitchFamily="34" charset="0"/>
                <a:ea typeface="Calibri" panose="020F0502020204030204" pitchFamily="34" charset="0"/>
                <a:cs typeface="Times New Roman" panose="02020603050405020304" pitchFamily="18" charset="0"/>
              </a:rPr>
              <a:t>4. P. Boersma, “</a:t>
            </a:r>
            <a:r>
              <a:rPr lang="en-GB" sz="800" dirty="0" err="1">
                <a:latin typeface="Arial" panose="020B0604020202020204" pitchFamily="34" charset="0"/>
                <a:ea typeface="Calibri" panose="020F0502020204030204" pitchFamily="34" charset="0"/>
                <a:cs typeface="Times New Roman" panose="02020603050405020304" pitchFamily="18" charset="0"/>
              </a:rPr>
              <a:t>Praat</a:t>
            </a:r>
            <a:r>
              <a:rPr lang="en-GB" sz="800" dirty="0">
                <a:latin typeface="Arial" panose="020B0604020202020204" pitchFamily="34" charset="0"/>
                <a:ea typeface="Calibri" panose="020F0502020204030204" pitchFamily="34" charset="0"/>
                <a:cs typeface="Times New Roman" panose="02020603050405020304" pitchFamily="18" charset="0"/>
              </a:rPr>
              <a:t>, a system for doing phonetics by computer,” </a:t>
            </a:r>
            <a:r>
              <a:rPr lang="en-GB" sz="800" dirty="0" err="1">
                <a:latin typeface="Arial" panose="020B0604020202020204" pitchFamily="34" charset="0"/>
                <a:ea typeface="Calibri" panose="020F0502020204030204" pitchFamily="34" charset="0"/>
                <a:cs typeface="Times New Roman" panose="02020603050405020304" pitchFamily="18" charset="0"/>
              </a:rPr>
              <a:t>Glot</a:t>
            </a:r>
            <a:r>
              <a:rPr lang="en-GB" sz="800" dirty="0">
                <a:latin typeface="Arial" panose="020B0604020202020204" pitchFamily="34" charset="0"/>
                <a:ea typeface="Calibri" panose="020F0502020204030204" pitchFamily="34" charset="0"/>
                <a:cs typeface="Times New Roman" panose="02020603050405020304" pitchFamily="18" charset="0"/>
              </a:rPr>
              <a:t> Int., vol. 5, no. 9/10, pp. 341–345, 2001.</a:t>
            </a:r>
          </a:p>
          <a:p>
            <a:pPr>
              <a:lnSpc>
                <a:spcPct val="107000"/>
              </a:lnSpc>
              <a:spcAft>
                <a:spcPts val="0"/>
              </a:spcAft>
            </a:pPr>
            <a:r>
              <a:rPr lang="en-GB" sz="800" dirty="0">
                <a:latin typeface="Arial" panose="020B0604020202020204" pitchFamily="34" charset="0"/>
                <a:ea typeface="Calibri" panose="020F0502020204030204" pitchFamily="34" charset="0"/>
                <a:cs typeface="Times New Roman" panose="02020603050405020304" pitchFamily="18" charset="0"/>
              </a:rPr>
              <a:t>5. J. Bitzer, S. </a:t>
            </a:r>
            <a:r>
              <a:rPr lang="en-GB" sz="800" dirty="0" err="1">
                <a:latin typeface="Arial" panose="020B0604020202020204" pitchFamily="34" charset="0"/>
                <a:ea typeface="Calibri" panose="020F0502020204030204" pitchFamily="34" charset="0"/>
                <a:cs typeface="Times New Roman" panose="02020603050405020304" pitchFamily="18" charset="0"/>
              </a:rPr>
              <a:t>Bilert</a:t>
            </a:r>
            <a:r>
              <a:rPr lang="en-GB" sz="800" dirty="0">
                <a:latin typeface="Arial" panose="020B0604020202020204" pitchFamily="34" charset="0"/>
                <a:ea typeface="Calibri" panose="020F0502020204030204" pitchFamily="34" charset="0"/>
                <a:cs typeface="Times New Roman" panose="02020603050405020304" pitchFamily="18" charset="0"/>
              </a:rPr>
              <a:t>, and I. </a:t>
            </a:r>
            <a:r>
              <a:rPr lang="en-GB" sz="800" dirty="0" err="1">
                <a:latin typeface="Arial" panose="020B0604020202020204" pitchFamily="34" charset="0"/>
                <a:ea typeface="Calibri" panose="020F0502020204030204" pitchFamily="34" charset="0"/>
                <a:cs typeface="Times New Roman" panose="02020603050405020304" pitchFamily="18" charset="0"/>
              </a:rPr>
              <a:t>Holube</a:t>
            </a:r>
            <a:r>
              <a:rPr lang="en-GB" sz="800" dirty="0">
                <a:latin typeface="Arial" panose="020B0604020202020204" pitchFamily="34" charset="0"/>
                <a:ea typeface="Calibri" panose="020F0502020204030204" pitchFamily="34" charset="0"/>
                <a:cs typeface="Times New Roman" panose="02020603050405020304" pitchFamily="18" charset="0"/>
              </a:rPr>
              <a:t>, “Evaluation of binaural own voice detection (OVD) algorithms,” in Proc. 13th ITG-Symposium Speech Commun., Oldenburg, Germany, Oct. 10-12, 2018, pp. 1-5.</a:t>
            </a:r>
          </a:p>
          <a:p>
            <a:pPr>
              <a:lnSpc>
                <a:spcPct val="107000"/>
              </a:lnSpc>
              <a:spcAft>
                <a:spcPts val="0"/>
              </a:spcAft>
            </a:pPr>
            <a:endParaRPr lang="en-GB" sz="800" dirty="0">
              <a:latin typeface="Arial" panose="020B0604020202020204" pitchFamily="34" charset="0"/>
              <a:ea typeface="Calibri" panose="020F0502020204030204" pitchFamily="34" charset="0"/>
              <a:cs typeface="Times New Roman" panose="02020603050405020304" pitchFamily="18" charset="0"/>
            </a:endParaRPr>
          </a:p>
        </p:txBody>
      </p:sp>
      <p:sp>
        <p:nvSpPr>
          <p:cNvPr id="1052" name="Rectangle 3"/>
          <p:cNvSpPr>
            <a:spLocks noChangeArrowheads="1"/>
          </p:cNvSpPr>
          <p:nvPr/>
        </p:nvSpPr>
        <p:spPr bwMode="auto">
          <a:xfrm>
            <a:off x="0" y="8474075"/>
            <a:ext cx="36576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1500" b="1">
                <a:solidFill>
                  <a:schemeClr val="tx1"/>
                </a:solidFill>
                <a:latin typeface="Times New Roman" pitchFamily="18" charset="0"/>
              </a:defRPr>
            </a:lvl1pPr>
            <a:lvl2pPr marL="742950" indent="-285750" eaLnBrk="0" hangingPunct="0">
              <a:defRPr sz="1500" b="1">
                <a:solidFill>
                  <a:schemeClr val="tx1"/>
                </a:solidFill>
                <a:latin typeface="Times New Roman" pitchFamily="18" charset="0"/>
              </a:defRPr>
            </a:lvl2pPr>
            <a:lvl3pPr marL="1143000" indent="-228600" eaLnBrk="0" hangingPunct="0">
              <a:defRPr sz="1500" b="1">
                <a:solidFill>
                  <a:schemeClr val="tx1"/>
                </a:solidFill>
                <a:latin typeface="Times New Roman" pitchFamily="18" charset="0"/>
              </a:defRPr>
            </a:lvl3pPr>
            <a:lvl4pPr marL="1600200" indent="-228600" eaLnBrk="0" hangingPunct="0">
              <a:defRPr sz="1500" b="1">
                <a:solidFill>
                  <a:schemeClr val="tx1"/>
                </a:solidFill>
                <a:latin typeface="Times New Roman" pitchFamily="18" charset="0"/>
              </a:defRPr>
            </a:lvl4pPr>
            <a:lvl5pPr marL="2057400" indent="-228600" eaLnBrk="0" hangingPunct="0">
              <a:defRPr sz="1500" b="1">
                <a:solidFill>
                  <a:schemeClr val="tx1"/>
                </a:solidFill>
                <a:latin typeface="Times New Roman" pitchFamily="18" charset="0"/>
              </a:defRPr>
            </a:lvl5pPr>
            <a:lvl6pPr marL="2514600" indent="-228600" eaLnBrk="0" fontAlgn="base" hangingPunct="0">
              <a:spcBef>
                <a:spcPct val="0"/>
              </a:spcBef>
              <a:spcAft>
                <a:spcPct val="0"/>
              </a:spcAft>
              <a:defRPr sz="1500" b="1">
                <a:solidFill>
                  <a:schemeClr val="tx1"/>
                </a:solidFill>
                <a:latin typeface="Times New Roman" pitchFamily="18" charset="0"/>
              </a:defRPr>
            </a:lvl6pPr>
            <a:lvl7pPr marL="2971800" indent="-228600" eaLnBrk="0" fontAlgn="base" hangingPunct="0">
              <a:spcBef>
                <a:spcPct val="0"/>
              </a:spcBef>
              <a:spcAft>
                <a:spcPct val="0"/>
              </a:spcAft>
              <a:defRPr sz="1500" b="1">
                <a:solidFill>
                  <a:schemeClr val="tx1"/>
                </a:solidFill>
                <a:latin typeface="Times New Roman" pitchFamily="18" charset="0"/>
              </a:defRPr>
            </a:lvl7pPr>
            <a:lvl8pPr marL="3429000" indent="-228600" eaLnBrk="0" fontAlgn="base" hangingPunct="0">
              <a:spcBef>
                <a:spcPct val="0"/>
              </a:spcBef>
              <a:spcAft>
                <a:spcPct val="0"/>
              </a:spcAft>
              <a:defRPr sz="1500" b="1">
                <a:solidFill>
                  <a:schemeClr val="tx1"/>
                </a:solidFill>
                <a:latin typeface="Times New Roman" pitchFamily="18" charset="0"/>
              </a:defRPr>
            </a:lvl8pPr>
            <a:lvl9pPr marL="3886200" indent="-228600" eaLnBrk="0" fontAlgn="base" hangingPunct="0">
              <a:spcBef>
                <a:spcPct val="0"/>
              </a:spcBef>
              <a:spcAft>
                <a:spcPct val="0"/>
              </a:spcAft>
              <a:defRPr sz="1500" b="1">
                <a:solidFill>
                  <a:schemeClr val="tx1"/>
                </a:solidFill>
                <a:latin typeface="Times New Roman" pitchFamily="18" charset="0"/>
              </a:defRPr>
            </a:lvl9pPr>
          </a:lstStyle>
          <a:p>
            <a:pPr eaLnBrk="1" hangingPunct="1"/>
            <a:endParaRPr lang="en-CA" altLang="en-US"/>
          </a:p>
        </p:txBody>
      </p:sp>
      <p:sp>
        <p:nvSpPr>
          <p:cNvPr id="1053" name="Rectangle 5"/>
          <p:cNvSpPr>
            <a:spLocks noChangeArrowheads="1"/>
          </p:cNvSpPr>
          <p:nvPr/>
        </p:nvSpPr>
        <p:spPr bwMode="auto">
          <a:xfrm>
            <a:off x="0" y="8499475"/>
            <a:ext cx="36576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1500" b="1">
                <a:solidFill>
                  <a:schemeClr val="tx1"/>
                </a:solidFill>
                <a:latin typeface="Times New Roman" pitchFamily="18" charset="0"/>
              </a:defRPr>
            </a:lvl1pPr>
            <a:lvl2pPr marL="742950" indent="-285750" eaLnBrk="0" hangingPunct="0">
              <a:defRPr sz="1500" b="1">
                <a:solidFill>
                  <a:schemeClr val="tx1"/>
                </a:solidFill>
                <a:latin typeface="Times New Roman" pitchFamily="18" charset="0"/>
              </a:defRPr>
            </a:lvl2pPr>
            <a:lvl3pPr marL="1143000" indent="-228600" eaLnBrk="0" hangingPunct="0">
              <a:defRPr sz="1500" b="1">
                <a:solidFill>
                  <a:schemeClr val="tx1"/>
                </a:solidFill>
                <a:latin typeface="Times New Roman" pitchFamily="18" charset="0"/>
              </a:defRPr>
            </a:lvl3pPr>
            <a:lvl4pPr marL="1600200" indent="-228600" eaLnBrk="0" hangingPunct="0">
              <a:defRPr sz="1500" b="1">
                <a:solidFill>
                  <a:schemeClr val="tx1"/>
                </a:solidFill>
                <a:latin typeface="Times New Roman" pitchFamily="18" charset="0"/>
              </a:defRPr>
            </a:lvl4pPr>
            <a:lvl5pPr marL="2057400" indent="-228600" eaLnBrk="0" hangingPunct="0">
              <a:defRPr sz="1500" b="1">
                <a:solidFill>
                  <a:schemeClr val="tx1"/>
                </a:solidFill>
                <a:latin typeface="Times New Roman" pitchFamily="18" charset="0"/>
              </a:defRPr>
            </a:lvl5pPr>
            <a:lvl6pPr marL="2514600" indent="-228600" eaLnBrk="0" fontAlgn="base" hangingPunct="0">
              <a:spcBef>
                <a:spcPct val="0"/>
              </a:spcBef>
              <a:spcAft>
                <a:spcPct val="0"/>
              </a:spcAft>
              <a:defRPr sz="1500" b="1">
                <a:solidFill>
                  <a:schemeClr val="tx1"/>
                </a:solidFill>
                <a:latin typeface="Times New Roman" pitchFamily="18" charset="0"/>
              </a:defRPr>
            </a:lvl6pPr>
            <a:lvl7pPr marL="2971800" indent="-228600" eaLnBrk="0" fontAlgn="base" hangingPunct="0">
              <a:spcBef>
                <a:spcPct val="0"/>
              </a:spcBef>
              <a:spcAft>
                <a:spcPct val="0"/>
              </a:spcAft>
              <a:defRPr sz="1500" b="1">
                <a:solidFill>
                  <a:schemeClr val="tx1"/>
                </a:solidFill>
                <a:latin typeface="Times New Roman" pitchFamily="18" charset="0"/>
              </a:defRPr>
            </a:lvl7pPr>
            <a:lvl8pPr marL="3429000" indent="-228600" eaLnBrk="0" fontAlgn="base" hangingPunct="0">
              <a:spcBef>
                <a:spcPct val="0"/>
              </a:spcBef>
              <a:spcAft>
                <a:spcPct val="0"/>
              </a:spcAft>
              <a:defRPr sz="1500" b="1">
                <a:solidFill>
                  <a:schemeClr val="tx1"/>
                </a:solidFill>
                <a:latin typeface="Times New Roman" pitchFamily="18" charset="0"/>
              </a:defRPr>
            </a:lvl8pPr>
            <a:lvl9pPr marL="3886200" indent="-228600" eaLnBrk="0" fontAlgn="base" hangingPunct="0">
              <a:spcBef>
                <a:spcPct val="0"/>
              </a:spcBef>
              <a:spcAft>
                <a:spcPct val="0"/>
              </a:spcAft>
              <a:defRPr sz="1500" b="1">
                <a:solidFill>
                  <a:schemeClr val="tx1"/>
                </a:solidFill>
                <a:latin typeface="Times New Roman" pitchFamily="18" charset="0"/>
              </a:defRPr>
            </a:lvl9pPr>
          </a:lstStyle>
          <a:p>
            <a:pPr eaLnBrk="1" hangingPunct="1"/>
            <a:endParaRPr lang="en-CA" altLang="en-US"/>
          </a:p>
        </p:txBody>
      </p:sp>
      <p:sp>
        <p:nvSpPr>
          <p:cNvPr id="1054" name="Rectangle 7"/>
          <p:cNvSpPr>
            <a:spLocks noChangeArrowheads="1"/>
          </p:cNvSpPr>
          <p:nvPr/>
        </p:nvSpPr>
        <p:spPr bwMode="auto">
          <a:xfrm>
            <a:off x="0" y="3962400"/>
            <a:ext cx="36576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1500" b="1">
                <a:solidFill>
                  <a:schemeClr val="tx1"/>
                </a:solidFill>
                <a:latin typeface="Times New Roman" pitchFamily="18" charset="0"/>
              </a:defRPr>
            </a:lvl1pPr>
            <a:lvl2pPr marL="742950" indent="-285750" eaLnBrk="0" hangingPunct="0">
              <a:defRPr sz="1500" b="1">
                <a:solidFill>
                  <a:schemeClr val="tx1"/>
                </a:solidFill>
                <a:latin typeface="Times New Roman" pitchFamily="18" charset="0"/>
              </a:defRPr>
            </a:lvl2pPr>
            <a:lvl3pPr marL="1143000" indent="-228600" eaLnBrk="0" hangingPunct="0">
              <a:defRPr sz="1500" b="1">
                <a:solidFill>
                  <a:schemeClr val="tx1"/>
                </a:solidFill>
                <a:latin typeface="Times New Roman" pitchFamily="18" charset="0"/>
              </a:defRPr>
            </a:lvl3pPr>
            <a:lvl4pPr marL="1600200" indent="-228600" eaLnBrk="0" hangingPunct="0">
              <a:defRPr sz="1500" b="1">
                <a:solidFill>
                  <a:schemeClr val="tx1"/>
                </a:solidFill>
                <a:latin typeface="Times New Roman" pitchFamily="18" charset="0"/>
              </a:defRPr>
            </a:lvl4pPr>
            <a:lvl5pPr marL="2057400" indent="-228600" eaLnBrk="0" hangingPunct="0">
              <a:defRPr sz="1500" b="1">
                <a:solidFill>
                  <a:schemeClr val="tx1"/>
                </a:solidFill>
                <a:latin typeface="Times New Roman" pitchFamily="18" charset="0"/>
              </a:defRPr>
            </a:lvl5pPr>
            <a:lvl6pPr marL="2514600" indent="-228600" eaLnBrk="0" fontAlgn="base" hangingPunct="0">
              <a:spcBef>
                <a:spcPct val="0"/>
              </a:spcBef>
              <a:spcAft>
                <a:spcPct val="0"/>
              </a:spcAft>
              <a:defRPr sz="1500" b="1">
                <a:solidFill>
                  <a:schemeClr val="tx1"/>
                </a:solidFill>
                <a:latin typeface="Times New Roman" pitchFamily="18" charset="0"/>
              </a:defRPr>
            </a:lvl6pPr>
            <a:lvl7pPr marL="2971800" indent="-228600" eaLnBrk="0" fontAlgn="base" hangingPunct="0">
              <a:spcBef>
                <a:spcPct val="0"/>
              </a:spcBef>
              <a:spcAft>
                <a:spcPct val="0"/>
              </a:spcAft>
              <a:defRPr sz="1500" b="1">
                <a:solidFill>
                  <a:schemeClr val="tx1"/>
                </a:solidFill>
                <a:latin typeface="Times New Roman" pitchFamily="18" charset="0"/>
              </a:defRPr>
            </a:lvl7pPr>
            <a:lvl8pPr marL="3429000" indent="-228600" eaLnBrk="0" fontAlgn="base" hangingPunct="0">
              <a:spcBef>
                <a:spcPct val="0"/>
              </a:spcBef>
              <a:spcAft>
                <a:spcPct val="0"/>
              </a:spcAft>
              <a:defRPr sz="1500" b="1">
                <a:solidFill>
                  <a:schemeClr val="tx1"/>
                </a:solidFill>
                <a:latin typeface="Times New Roman" pitchFamily="18" charset="0"/>
              </a:defRPr>
            </a:lvl8pPr>
            <a:lvl9pPr marL="3886200" indent="-228600" eaLnBrk="0" fontAlgn="base" hangingPunct="0">
              <a:spcBef>
                <a:spcPct val="0"/>
              </a:spcBef>
              <a:spcAft>
                <a:spcPct val="0"/>
              </a:spcAft>
              <a:defRPr sz="1500" b="1">
                <a:solidFill>
                  <a:schemeClr val="tx1"/>
                </a:solidFill>
                <a:latin typeface="Times New Roman" pitchFamily="18" charset="0"/>
              </a:defRPr>
            </a:lvl9pPr>
          </a:lstStyle>
          <a:p>
            <a:pPr eaLnBrk="1" hangingPunct="1"/>
            <a:endParaRPr lang="en-CA" altLang="en-US"/>
          </a:p>
        </p:txBody>
      </p:sp>
      <p:pic>
        <p:nvPicPr>
          <p:cNvPr id="1057" name="Picture 53" descr="Western_Logo_S_Full_RGB.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50" y="259464"/>
            <a:ext cx="3148208" cy="3626736"/>
          </a:xfrm>
          <a:prstGeom prst="rect">
            <a:avLst/>
          </a:prstGeom>
          <a:noFill/>
          <a:ln w="9525">
            <a:solidFill>
              <a:srgbClr val="3333CC"/>
            </a:solidFill>
            <a:miter lim="800000"/>
            <a:headEnd/>
            <a:tailEnd/>
          </a:ln>
          <a:extLst>
            <a:ext uri="{909E8E84-426E-40dd-AFC4-6F175D3DCCD1}">
              <a14:hiddenFill xmlns:a14="http://schemas.microsoft.com/office/drawing/2010/main" xmlns="">
                <a:solidFill>
                  <a:srgbClr val="FFFFFF"/>
                </a:solidFill>
              </a14:hiddenFill>
            </a:ext>
          </a:extLst>
        </p:spPr>
      </p:pic>
      <p:sp>
        <p:nvSpPr>
          <p:cNvPr id="47" name="Rectangle 14"/>
          <p:cNvSpPr>
            <a:spLocks/>
          </p:cNvSpPr>
          <p:nvPr/>
        </p:nvSpPr>
        <p:spPr bwMode="auto">
          <a:xfrm>
            <a:off x="582677" y="4419600"/>
            <a:ext cx="8528509" cy="891049"/>
          </a:xfrm>
          <a:prstGeom prst="rect">
            <a:avLst/>
          </a:prstGeom>
          <a:solidFill>
            <a:srgbClr val="3E0A5A"/>
          </a:solidFill>
          <a:ln>
            <a:noFill/>
          </a:ln>
          <a:extLst>
            <a:ext uri="{91240B29-F687-4f45-9708-019B960494DF}">
              <a14:hiddenLine xmlns:a14="http://schemas.microsoft.com/office/drawing/2010/main" xmlns="" w="25400">
                <a:solidFill>
                  <a:schemeClr val="tx1"/>
                </a:solidFill>
                <a:miter lim="800000"/>
                <a:headEnd/>
                <a:tailEnd/>
              </a14:hiddenLine>
            </a:ext>
          </a:extLst>
        </p:spPr>
        <p:txBody>
          <a:bodyPr/>
          <a:lstStyle/>
          <a:p>
            <a:endParaRPr lang="en-US"/>
          </a:p>
        </p:txBody>
      </p:sp>
      <p:sp>
        <p:nvSpPr>
          <p:cNvPr id="48" name="Rectangle 25"/>
          <p:cNvSpPr>
            <a:spLocks/>
          </p:cNvSpPr>
          <p:nvPr/>
        </p:nvSpPr>
        <p:spPr bwMode="auto">
          <a:xfrm>
            <a:off x="919816" y="4409827"/>
            <a:ext cx="7467600" cy="847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pPr defTabSz="567148"/>
            <a:r>
              <a:rPr lang="en-US" sz="4800" dirty="0">
                <a:solidFill>
                  <a:srgbClr val="FFFFFF"/>
                </a:solidFill>
                <a:latin typeface="Arial"/>
                <a:ea typeface="ＭＳ Ｐゴシック" charset="0"/>
                <a:cs typeface="Arial"/>
                <a:sym typeface="Helvetica" charset="0"/>
              </a:rPr>
              <a:t>Introduction</a:t>
            </a:r>
          </a:p>
        </p:txBody>
      </p:sp>
      <p:sp>
        <p:nvSpPr>
          <p:cNvPr id="49" name="Rectangle 25"/>
          <p:cNvSpPr>
            <a:spLocks/>
          </p:cNvSpPr>
          <p:nvPr/>
        </p:nvSpPr>
        <p:spPr bwMode="auto">
          <a:xfrm>
            <a:off x="872708" y="9922220"/>
            <a:ext cx="7467600" cy="847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pPr defTabSz="567148"/>
            <a:r>
              <a:rPr lang="en-US" sz="4800" dirty="0">
                <a:solidFill>
                  <a:srgbClr val="FFFFFF"/>
                </a:solidFill>
                <a:latin typeface="Arial"/>
                <a:ea typeface="ＭＳ Ｐゴシック" charset="0"/>
                <a:cs typeface="Arial"/>
                <a:sym typeface="Helvetica" charset="0"/>
              </a:rPr>
              <a:t>Methods</a:t>
            </a:r>
          </a:p>
        </p:txBody>
      </p:sp>
      <p:sp>
        <p:nvSpPr>
          <p:cNvPr id="54" name="Text Box 775"/>
          <p:cNvSpPr txBox="1">
            <a:spLocks noChangeArrowheads="1"/>
          </p:cNvSpPr>
          <p:nvPr/>
        </p:nvSpPr>
        <p:spPr bwMode="auto">
          <a:xfrm>
            <a:off x="881855" y="5658052"/>
            <a:ext cx="8033545" cy="3934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5980" tIns="27990" rIns="55980" bIns="27990">
            <a:spAutoFit/>
          </a:bodyPr>
          <a:lstStyle>
            <a:lvl1pPr defTabSz="560388" eaLnBrk="0" hangingPunct="0">
              <a:defRPr sz="1500" b="1">
                <a:solidFill>
                  <a:schemeClr val="tx1"/>
                </a:solidFill>
                <a:latin typeface="Times New Roman" pitchFamily="18" charset="0"/>
              </a:defRPr>
            </a:lvl1pPr>
            <a:lvl2pPr marL="742950" indent="-285750" defTabSz="560388" eaLnBrk="0" hangingPunct="0">
              <a:defRPr sz="1500" b="1">
                <a:solidFill>
                  <a:schemeClr val="tx1"/>
                </a:solidFill>
                <a:latin typeface="Times New Roman" pitchFamily="18" charset="0"/>
              </a:defRPr>
            </a:lvl2pPr>
            <a:lvl3pPr marL="1143000" indent="-228600" defTabSz="560388" eaLnBrk="0" hangingPunct="0">
              <a:defRPr sz="1500" b="1">
                <a:solidFill>
                  <a:schemeClr val="tx1"/>
                </a:solidFill>
                <a:latin typeface="Times New Roman" pitchFamily="18" charset="0"/>
              </a:defRPr>
            </a:lvl3pPr>
            <a:lvl4pPr marL="1600200" indent="-228600" defTabSz="560388" eaLnBrk="0" hangingPunct="0">
              <a:defRPr sz="1500" b="1">
                <a:solidFill>
                  <a:schemeClr val="tx1"/>
                </a:solidFill>
                <a:latin typeface="Times New Roman" pitchFamily="18" charset="0"/>
              </a:defRPr>
            </a:lvl4pPr>
            <a:lvl5pPr marL="2057400" indent="-228600" defTabSz="560388" eaLnBrk="0" hangingPunct="0">
              <a:defRPr sz="1500" b="1">
                <a:solidFill>
                  <a:schemeClr val="tx1"/>
                </a:solidFill>
                <a:latin typeface="Times New Roman" pitchFamily="18" charset="0"/>
              </a:defRPr>
            </a:lvl5pPr>
            <a:lvl6pPr marL="2514600" indent="-228600" defTabSz="560388" eaLnBrk="0" fontAlgn="base" hangingPunct="0">
              <a:spcBef>
                <a:spcPct val="0"/>
              </a:spcBef>
              <a:spcAft>
                <a:spcPct val="0"/>
              </a:spcAft>
              <a:defRPr sz="1500" b="1">
                <a:solidFill>
                  <a:schemeClr val="tx1"/>
                </a:solidFill>
                <a:latin typeface="Times New Roman" pitchFamily="18" charset="0"/>
              </a:defRPr>
            </a:lvl6pPr>
            <a:lvl7pPr marL="2971800" indent="-228600" defTabSz="560388" eaLnBrk="0" fontAlgn="base" hangingPunct="0">
              <a:spcBef>
                <a:spcPct val="0"/>
              </a:spcBef>
              <a:spcAft>
                <a:spcPct val="0"/>
              </a:spcAft>
              <a:defRPr sz="1500" b="1">
                <a:solidFill>
                  <a:schemeClr val="tx1"/>
                </a:solidFill>
                <a:latin typeface="Times New Roman" pitchFamily="18" charset="0"/>
              </a:defRPr>
            </a:lvl7pPr>
            <a:lvl8pPr marL="3429000" indent="-228600" defTabSz="560388" eaLnBrk="0" fontAlgn="base" hangingPunct="0">
              <a:spcBef>
                <a:spcPct val="0"/>
              </a:spcBef>
              <a:spcAft>
                <a:spcPct val="0"/>
              </a:spcAft>
              <a:defRPr sz="1500" b="1">
                <a:solidFill>
                  <a:schemeClr val="tx1"/>
                </a:solidFill>
                <a:latin typeface="Times New Roman" pitchFamily="18" charset="0"/>
              </a:defRPr>
            </a:lvl8pPr>
            <a:lvl9pPr marL="3886200" indent="-228600" defTabSz="560388" eaLnBrk="0" fontAlgn="base" hangingPunct="0">
              <a:spcBef>
                <a:spcPct val="0"/>
              </a:spcBef>
              <a:spcAft>
                <a:spcPct val="0"/>
              </a:spcAft>
              <a:defRPr sz="1500" b="1">
                <a:solidFill>
                  <a:schemeClr val="tx1"/>
                </a:solidFill>
                <a:latin typeface="Times New Roman" pitchFamily="18" charset="0"/>
              </a:defRPr>
            </a:lvl9pPr>
          </a:lstStyle>
          <a:p>
            <a:r>
              <a:rPr lang="en-CA" sz="1800" dirty="0">
                <a:latin typeface="Arial" panose="020B0604020202020204" pitchFamily="34" charset="0"/>
                <a:cs typeface="Arial" panose="020B0604020202020204" pitchFamily="34" charset="0"/>
              </a:rPr>
              <a:t>Individuals with Parkinson’s disease (IWPD) and hypophonia often have difficulty communicating in background noise due to low speech-to-noise ratio (SNR) levels and associated reductions in speech intelligibility</a:t>
            </a:r>
            <a:r>
              <a:rPr lang="en-CA" sz="1800" baseline="30000" dirty="0">
                <a:latin typeface="Arial" panose="020B0604020202020204" pitchFamily="34" charset="0"/>
                <a:cs typeface="Arial" panose="020B0604020202020204" pitchFamily="34" charset="0"/>
              </a:rPr>
              <a:t>1</a:t>
            </a:r>
            <a:r>
              <a:rPr lang="en-CA" sz="1800" dirty="0">
                <a:latin typeface="Arial" panose="020B0604020202020204" pitchFamily="34" charset="0"/>
                <a:cs typeface="Arial" panose="020B0604020202020204" pitchFamily="34" charset="0"/>
              </a:rPr>
              <a:t>. For many IWPD, improvements in SNR and intelligibility can be achieved via clinician-based intensity feedback and cueing procedures. Unfortunately, the transfer and generalization of these treatment procedures to everyday conversations has been difficult to demonstrate in previous treatment outcome studies. To address this concern, we developed a portable speech-in-noise ratio feedback (SNF) device</a:t>
            </a:r>
            <a:r>
              <a:rPr lang="en-CA" sz="1800" baseline="30000" dirty="0">
                <a:latin typeface="Arial" panose="020B0604020202020204" pitchFamily="34" charset="0"/>
                <a:cs typeface="Arial" panose="020B0604020202020204" pitchFamily="34" charset="0"/>
              </a:rPr>
              <a:t>2</a:t>
            </a:r>
            <a:r>
              <a:rPr lang="en-CA" sz="1800" dirty="0">
                <a:latin typeface="Arial" panose="020B0604020202020204" pitchFamily="34" charset="0"/>
                <a:cs typeface="Arial" panose="020B0604020202020204" pitchFamily="34" charset="0"/>
              </a:rPr>
              <a:t> to augment and support clinician-based treatment procedures. The purpose of the present study was to provide preliminary evidence about the effectiveness of an SNF device for improving SNR levels and intelligibility in IWPD and hypophonia talking in various background noise conditions.</a:t>
            </a:r>
            <a:endParaRPr lang="en-US" altLang="en-US" sz="1800" dirty="0">
              <a:latin typeface="Arial" panose="020B0604020202020204" pitchFamily="34" charset="0"/>
              <a:cs typeface="Arial" panose="020B0604020202020204" pitchFamily="34" charset="0"/>
            </a:endParaRPr>
          </a:p>
        </p:txBody>
      </p:sp>
      <p:sp>
        <p:nvSpPr>
          <p:cNvPr id="56" name="Rectangle 14"/>
          <p:cNvSpPr>
            <a:spLocks/>
          </p:cNvSpPr>
          <p:nvPr/>
        </p:nvSpPr>
        <p:spPr bwMode="auto">
          <a:xfrm>
            <a:off x="9556219" y="4416956"/>
            <a:ext cx="8701950" cy="891049"/>
          </a:xfrm>
          <a:prstGeom prst="rect">
            <a:avLst/>
          </a:prstGeom>
          <a:solidFill>
            <a:srgbClr val="3E0A5A"/>
          </a:solidFill>
          <a:ln>
            <a:noFill/>
          </a:ln>
          <a:extLst>
            <a:ext uri="{91240B29-F687-4f45-9708-019B960494DF}">
              <a14:hiddenLine xmlns:a14="http://schemas.microsoft.com/office/drawing/2010/main" xmlns="" w="25400">
                <a:solidFill>
                  <a:schemeClr val="tx1"/>
                </a:solidFill>
                <a:miter lim="800000"/>
                <a:headEnd/>
                <a:tailEnd/>
              </a14:hiddenLine>
            </a:ext>
          </a:extLst>
        </p:spPr>
        <p:txBody>
          <a:bodyPr/>
          <a:lstStyle/>
          <a:p>
            <a:endParaRPr lang="en-US"/>
          </a:p>
        </p:txBody>
      </p:sp>
      <p:sp>
        <p:nvSpPr>
          <p:cNvPr id="57" name="Rectangle 14"/>
          <p:cNvSpPr>
            <a:spLocks/>
          </p:cNvSpPr>
          <p:nvPr/>
        </p:nvSpPr>
        <p:spPr bwMode="auto">
          <a:xfrm>
            <a:off x="27789413" y="14173200"/>
            <a:ext cx="8275246" cy="891049"/>
          </a:xfrm>
          <a:prstGeom prst="rect">
            <a:avLst/>
          </a:prstGeom>
          <a:solidFill>
            <a:srgbClr val="3E0A5A"/>
          </a:solidFill>
          <a:ln>
            <a:noFill/>
          </a:ln>
          <a:extLst>
            <a:ext uri="{91240B29-F687-4f45-9708-019B960494DF}">
              <a14:hiddenLine xmlns:a14="http://schemas.microsoft.com/office/drawing/2010/main" xmlns="" w="25400">
                <a:solidFill>
                  <a:schemeClr val="tx1"/>
                </a:solidFill>
                <a:miter lim="800000"/>
                <a:headEnd/>
                <a:tailEnd/>
              </a14:hiddenLine>
            </a:ext>
          </a:extLst>
        </p:spPr>
        <p:txBody>
          <a:bodyPr/>
          <a:lstStyle/>
          <a:p>
            <a:endParaRPr lang="en-US"/>
          </a:p>
        </p:txBody>
      </p:sp>
      <p:sp>
        <p:nvSpPr>
          <p:cNvPr id="60" name="Rectangle 25"/>
          <p:cNvSpPr>
            <a:spLocks/>
          </p:cNvSpPr>
          <p:nvPr/>
        </p:nvSpPr>
        <p:spPr bwMode="auto">
          <a:xfrm>
            <a:off x="10044113" y="4401296"/>
            <a:ext cx="7467600" cy="847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pPr defTabSz="567148"/>
            <a:r>
              <a:rPr lang="en-US" sz="4800" dirty="0">
                <a:solidFill>
                  <a:srgbClr val="FFFFFF"/>
                </a:solidFill>
                <a:latin typeface="Arial"/>
                <a:ea typeface="ＭＳ Ｐゴシック" charset="0"/>
                <a:cs typeface="Arial"/>
                <a:sym typeface="Helvetica" charset="0"/>
              </a:rPr>
              <a:t>Methods</a:t>
            </a:r>
          </a:p>
        </p:txBody>
      </p:sp>
      <p:sp>
        <p:nvSpPr>
          <p:cNvPr id="61" name="Rectangle 25"/>
          <p:cNvSpPr>
            <a:spLocks/>
          </p:cNvSpPr>
          <p:nvPr/>
        </p:nvSpPr>
        <p:spPr bwMode="auto">
          <a:xfrm>
            <a:off x="28055709" y="14239627"/>
            <a:ext cx="7467600" cy="847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pPr defTabSz="567148"/>
            <a:r>
              <a:rPr lang="en-US" sz="4800" dirty="0">
                <a:solidFill>
                  <a:srgbClr val="FFFFFF"/>
                </a:solidFill>
                <a:latin typeface="Arial"/>
                <a:ea typeface="ＭＳ Ｐゴシック" charset="0"/>
                <a:cs typeface="Arial"/>
                <a:sym typeface="Helvetica" charset="0"/>
              </a:rPr>
              <a:t>Conclusions</a:t>
            </a:r>
          </a:p>
        </p:txBody>
      </p:sp>
      <p:sp>
        <p:nvSpPr>
          <p:cNvPr id="53" name="Text Box 775"/>
          <p:cNvSpPr txBox="1">
            <a:spLocks noChangeArrowheads="1"/>
          </p:cNvSpPr>
          <p:nvPr/>
        </p:nvSpPr>
        <p:spPr bwMode="auto">
          <a:xfrm>
            <a:off x="791439" y="10994030"/>
            <a:ext cx="8276361" cy="8089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5980" tIns="27990" rIns="55980" bIns="27990">
            <a:spAutoFit/>
          </a:bodyPr>
          <a:lstStyle>
            <a:lvl1pPr defTabSz="560388" eaLnBrk="0" hangingPunct="0">
              <a:defRPr sz="1500" b="1">
                <a:solidFill>
                  <a:schemeClr val="tx1"/>
                </a:solidFill>
                <a:latin typeface="Times New Roman" pitchFamily="18" charset="0"/>
              </a:defRPr>
            </a:lvl1pPr>
            <a:lvl2pPr marL="742950" indent="-285750" defTabSz="560388" eaLnBrk="0" hangingPunct="0">
              <a:defRPr sz="1500" b="1">
                <a:solidFill>
                  <a:schemeClr val="tx1"/>
                </a:solidFill>
                <a:latin typeface="Times New Roman" pitchFamily="18" charset="0"/>
              </a:defRPr>
            </a:lvl2pPr>
            <a:lvl3pPr marL="1143000" indent="-228600" defTabSz="560388" eaLnBrk="0" hangingPunct="0">
              <a:defRPr sz="1500" b="1">
                <a:solidFill>
                  <a:schemeClr val="tx1"/>
                </a:solidFill>
                <a:latin typeface="Times New Roman" pitchFamily="18" charset="0"/>
              </a:defRPr>
            </a:lvl3pPr>
            <a:lvl4pPr marL="1600200" indent="-228600" defTabSz="560388" eaLnBrk="0" hangingPunct="0">
              <a:defRPr sz="1500" b="1">
                <a:solidFill>
                  <a:schemeClr val="tx1"/>
                </a:solidFill>
                <a:latin typeface="Times New Roman" pitchFamily="18" charset="0"/>
              </a:defRPr>
            </a:lvl4pPr>
            <a:lvl5pPr marL="2057400" indent="-228600" defTabSz="560388" eaLnBrk="0" hangingPunct="0">
              <a:defRPr sz="1500" b="1">
                <a:solidFill>
                  <a:schemeClr val="tx1"/>
                </a:solidFill>
                <a:latin typeface="Times New Roman" pitchFamily="18" charset="0"/>
              </a:defRPr>
            </a:lvl5pPr>
            <a:lvl6pPr marL="2514600" indent="-228600" defTabSz="560388" eaLnBrk="0" fontAlgn="base" hangingPunct="0">
              <a:spcBef>
                <a:spcPct val="0"/>
              </a:spcBef>
              <a:spcAft>
                <a:spcPct val="0"/>
              </a:spcAft>
              <a:defRPr sz="1500" b="1">
                <a:solidFill>
                  <a:schemeClr val="tx1"/>
                </a:solidFill>
                <a:latin typeface="Times New Roman" pitchFamily="18" charset="0"/>
              </a:defRPr>
            </a:lvl6pPr>
            <a:lvl7pPr marL="2971800" indent="-228600" defTabSz="560388" eaLnBrk="0" fontAlgn="base" hangingPunct="0">
              <a:spcBef>
                <a:spcPct val="0"/>
              </a:spcBef>
              <a:spcAft>
                <a:spcPct val="0"/>
              </a:spcAft>
              <a:defRPr sz="1500" b="1">
                <a:solidFill>
                  <a:schemeClr val="tx1"/>
                </a:solidFill>
                <a:latin typeface="Times New Roman" pitchFamily="18" charset="0"/>
              </a:defRPr>
            </a:lvl7pPr>
            <a:lvl8pPr marL="3429000" indent="-228600" defTabSz="560388" eaLnBrk="0" fontAlgn="base" hangingPunct="0">
              <a:spcBef>
                <a:spcPct val="0"/>
              </a:spcBef>
              <a:spcAft>
                <a:spcPct val="0"/>
              </a:spcAft>
              <a:defRPr sz="1500" b="1">
                <a:solidFill>
                  <a:schemeClr val="tx1"/>
                </a:solidFill>
                <a:latin typeface="Times New Roman" pitchFamily="18" charset="0"/>
              </a:defRPr>
            </a:lvl8pPr>
            <a:lvl9pPr marL="3886200" indent="-228600" defTabSz="560388" eaLnBrk="0" fontAlgn="base" hangingPunct="0">
              <a:spcBef>
                <a:spcPct val="0"/>
              </a:spcBef>
              <a:spcAft>
                <a:spcPct val="0"/>
              </a:spcAft>
              <a:defRPr sz="1500" b="1">
                <a:solidFill>
                  <a:schemeClr val="tx1"/>
                </a:solidFill>
                <a:latin typeface="Times New Roman" pitchFamily="18" charset="0"/>
              </a:defRPr>
            </a:lvl9pPr>
          </a:lstStyle>
          <a:p>
            <a:r>
              <a:rPr lang="en-CA" sz="1800" dirty="0">
                <a:latin typeface="Arial" panose="020B0604020202020204" pitchFamily="34" charset="0"/>
                <a:cs typeface="Arial" panose="020B0604020202020204" pitchFamily="34" charset="0"/>
              </a:rPr>
              <a:t>This study included 12 individuals with mild to moderate hypophonia and mild to moderate idiopathic PD. These IWPD included 9 men and 3 women aged 61-74 years (</a:t>
            </a:r>
            <a:r>
              <a:rPr lang="en-CA" sz="1800" i="1" dirty="0">
                <a:latin typeface="Arial" panose="020B0604020202020204" pitchFamily="34" charset="0"/>
                <a:cs typeface="Arial" panose="020B0604020202020204" pitchFamily="34" charset="0"/>
              </a:rPr>
              <a:t>M </a:t>
            </a:r>
            <a:r>
              <a:rPr lang="en-CA" sz="1800" dirty="0">
                <a:latin typeface="Arial" panose="020B0604020202020204" pitchFamily="34" charset="0"/>
                <a:cs typeface="Arial" panose="020B0604020202020204" pitchFamily="34" charset="0"/>
              </a:rPr>
              <a:t>= 67.6 years). Their conversational intensity was significantly lower (</a:t>
            </a:r>
            <a:r>
              <a:rPr lang="en-CA" sz="1800" i="1" dirty="0">
                <a:latin typeface="Arial" panose="020B0604020202020204" pitchFamily="34" charset="0"/>
                <a:cs typeface="Arial" panose="020B0604020202020204" pitchFamily="34" charset="0"/>
              </a:rPr>
              <a:t>M</a:t>
            </a:r>
            <a:r>
              <a:rPr lang="en-CA" sz="1800" dirty="0">
                <a:latin typeface="Arial" panose="020B0604020202020204" pitchFamily="34" charset="0"/>
                <a:cs typeface="Arial" panose="020B0604020202020204" pitchFamily="34" charset="0"/>
              </a:rPr>
              <a:t>= 65.7dB) than a comparison group of 15 healthy controls (71.7dB). Their average PD motor severity score (UPDRS III) score was 44/108 (range 24-59). The average number of years since diagnosis of PD was 8.8 years (range = 4-15 years). Participants were tested approximately 1 hour after their regularly scheduled anti-Parkinson levodopa medication. Their average levodopa equivalent daily dose (LEDD) was 858mg (range = 500-1100 mg). The average Montreal Cognitive Assessment (MoCA) score was 26/30 (range = 22-30). All participants passed hearing screening of 0.5, 1 &amp; 2 kHz tones at 30dB. None of the IWPD had received surgical treatment for their PD.</a:t>
            </a:r>
          </a:p>
          <a:p>
            <a:endParaRPr lang="en-CA" sz="1800" dirty="0">
              <a:latin typeface="Arial" panose="020B0604020202020204" pitchFamily="34" charset="0"/>
              <a:cs typeface="Arial" panose="020B0604020202020204" pitchFamily="34" charset="0"/>
            </a:endParaRPr>
          </a:p>
          <a:p>
            <a:r>
              <a:rPr lang="en-CA" sz="1800" dirty="0">
                <a:latin typeface="Arial" panose="020B0604020202020204" pitchFamily="34" charset="0"/>
                <a:cs typeface="Arial" panose="020B0604020202020204" pitchFamily="34" charset="0"/>
              </a:rPr>
              <a:t>The IWPD and hypophonia read aloud sentences from the Sentence Intelligibility Test (SIT) during 5 noise conditions (no noise, 65dB and 70dB of pink and multi-talker noise) with and without feedback from an SNF device. A pair of audio monitors (Yamaha HS8MP) were used to present the noise. An omni-directional microphone (AKG SE300B/CK92) at 1.2 meters was used to record the participant’s speech and background noise. </a:t>
            </a:r>
          </a:p>
          <a:p>
            <a:endParaRPr lang="en-CA" sz="1800" dirty="0">
              <a:latin typeface="Arial" panose="020B0604020202020204" pitchFamily="34" charset="0"/>
              <a:cs typeface="Arial" panose="020B0604020202020204" pitchFamily="34" charset="0"/>
            </a:endParaRPr>
          </a:p>
          <a:p>
            <a:r>
              <a:rPr lang="en-CA" sz="1800" dirty="0">
                <a:latin typeface="Arial" panose="020B0604020202020204" pitchFamily="34" charset="0"/>
                <a:cs typeface="Arial" panose="020B0604020202020204" pitchFamily="34" charset="0"/>
              </a:rPr>
              <a:t>Six healthy young-adult listeners provided visual analogue scale (VAS) ratings and transcription-based measures of intelligibility. Automatic Speech Recognition (ASR) Intelligibility Scores were obtained via Whisper OpenAI large-v3-turbo</a:t>
            </a:r>
            <a:r>
              <a:rPr lang="en-CA" sz="1800" baseline="30000" dirty="0">
                <a:latin typeface="Arial" panose="020B0604020202020204" pitchFamily="34" charset="0"/>
                <a:cs typeface="Arial" panose="020B0604020202020204" pitchFamily="34" charset="0"/>
              </a:rPr>
              <a:t>3</a:t>
            </a:r>
            <a:r>
              <a:rPr lang="en-CA" sz="1800" dirty="0">
                <a:latin typeface="Arial" panose="020B0604020202020204" pitchFamily="34" charset="0"/>
                <a:cs typeface="Arial" panose="020B0604020202020204" pitchFamily="34" charset="0"/>
              </a:rPr>
              <a:t>. SNR values were obtained using </a:t>
            </a:r>
            <a:r>
              <a:rPr lang="en-CA" sz="1800" dirty="0" err="1">
                <a:latin typeface="Arial" panose="020B0604020202020204" pitchFamily="34" charset="0"/>
                <a:cs typeface="Arial" panose="020B0604020202020204" pitchFamily="34" charset="0"/>
              </a:rPr>
              <a:t>Praat</a:t>
            </a:r>
            <a:r>
              <a:rPr lang="en-CA" sz="1800" dirty="0">
                <a:latin typeface="Arial" panose="020B0604020202020204" pitchFamily="34" charset="0"/>
                <a:cs typeface="Arial" panose="020B0604020202020204" pitchFamily="34" charset="0"/>
              </a:rPr>
              <a:t> software</a:t>
            </a:r>
            <a:r>
              <a:rPr lang="en-CA" sz="1800" baseline="30000" dirty="0">
                <a:latin typeface="Arial" panose="020B0604020202020204" pitchFamily="34" charset="0"/>
                <a:cs typeface="Arial" panose="020B0604020202020204" pitchFamily="34" charset="0"/>
              </a:rPr>
              <a:t>4</a:t>
            </a:r>
            <a:r>
              <a:rPr lang="en-CA" sz="1800" dirty="0">
                <a:latin typeface="Arial" panose="020B0604020202020204" pitchFamily="34" charset="0"/>
                <a:cs typeface="Arial" panose="020B0604020202020204" pitchFamily="34" charset="0"/>
              </a:rPr>
              <a:t> and hand measurements of mean intensity during sentences and non-speech noise segments. Three-way ANOVAs were used to examine the dependent measures (intelligibility and SNR).</a:t>
            </a:r>
          </a:p>
        </p:txBody>
      </p:sp>
      <p:sp>
        <p:nvSpPr>
          <p:cNvPr id="26" name="TextBox 25">
            <a:extLst>
              <a:ext uri="{FF2B5EF4-FFF2-40B4-BE49-F238E27FC236}">
                <a16:creationId xmlns:a16="http://schemas.microsoft.com/office/drawing/2014/main" id="{8ADD10D8-D717-98F6-D2EF-DCE5629DA170}"/>
              </a:ext>
            </a:extLst>
          </p:cNvPr>
          <p:cNvSpPr txBox="1"/>
          <p:nvPr/>
        </p:nvSpPr>
        <p:spPr>
          <a:xfrm>
            <a:off x="9997765" y="5715000"/>
            <a:ext cx="7879817" cy="4154984"/>
          </a:xfrm>
          <a:prstGeom prst="rect">
            <a:avLst/>
          </a:prstGeom>
          <a:noFill/>
        </p:spPr>
        <p:txBody>
          <a:bodyPr wrap="square" rtlCol="0">
            <a:spAutoFit/>
          </a:bodyPr>
          <a:lstStyle/>
          <a:p>
            <a:r>
              <a:rPr lang="en-CA" sz="2400" dirty="0">
                <a:solidFill>
                  <a:schemeClr val="accent6">
                    <a:lumMod val="75000"/>
                  </a:schemeClr>
                </a:solidFill>
                <a:latin typeface="Arial" pitchFamily="34" charset="0"/>
                <a:cs typeface="Arial" pitchFamily="34" charset="0"/>
              </a:rPr>
              <a:t>Speech-to-Noise Ratio Feedback (SNF) Device: </a:t>
            </a:r>
          </a:p>
          <a:p>
            <a:r>
              <a:rPr lang="en-CA" sz="2000" dirty="0">
                <a:latin typeface="Arial" pitchFamily="34" charset="0"/>
                <a:cs typeface="Arial" pitchFamily="34" charset="0"/>
              </a:rPr>
              <a:t>We developed an assistive speech-to-noise ratio feedback</a:t>
            </a:r>
          </a:p>
          <a:p>
            <a:r>
              <a:rPr lang="en-CA" sz="2000" dirty="0">
                <a:latin typeface="Arial" pitchFamily="34" charset="0"/>
                <a:cs typeface="Arial" pitchFamily="34" charset="0"/>
              </a:rPr>
              <a:t>(SNF) system that estimates the user’s speech signal-to-noise ratio (SNR) in real-time and activates an audible alarm if the SNR falls below a predefined threshold (7dB used with all participants) and across a predefined time window (320ms used in the current study). The proposed SNF system is comprised of a pair of over-the-ear binaural microphones for audio data acquisition, and a mobile application (app) that implements the key algorithms for coherence-based own voice detection (OVD)</a:t>
            </a:r>
            <a:r>
              <a:rPr lang="en-CA" sz="2000" baseline="30000" dirty="0">
                <a:latin typeface="Arial" pitchFamily="34" charset="0"/>
                <a:cs typeface="Arial" pitchFamily="34" charset="0"/>
              </a:rPr>
              <a:t>5,</a:t>
            </a:r>
            <a:r>
              <a:rPr lang="en-CA" sz="2000" dirty="0">
                <a:latin typeface="Arial" pitchFamily="34" charset="0"/>
                <a:cs typeface="Arial" pitchFamily="34" charset="0"/>
              </a:rPr>
              <a:t> speech SNR estimation, and alarm triggering.</a:t>
            </a:r>
          </a:p>
          <a:p>
            <a:endParaRPr lang="en-CA" sz="2000" dirty="0">
              <a:latin typeface="Arial" pitchFamily="34" charset="0"/>
              <a:cs typeface="Arial" pitchFamily="34" charset="0"/>
            </a:endParaRPr>
          </a:p>
          <a:p>
            <a:endParaRPr lang="en-CA" sz="2000" dirty="0">
              <a:latin typeface="Arial" pitchFamily="34" charset="0"/>
              <a:cs typeface="Arial" pitchFamily="34" charset="0"/>
            </a:endParaRPr>
          </a:p>
        </p:txBody>
      </p:sp>
      <p:sp>
        <p:nvSpPr>
          <p:cNvPr id="28" name="Rectangle 14">
            <a:extLst>
              <a:ext uri="{FF2B5EF4-FFF2-40B4-BE49-F238E27FC236}">
                <a16:creationId xmlns:a16="http://schemas.microsoft.com/office/drawing/2014/main" id="{AF8E08A8-F876-0CE4-D5FA-89C444676A25}"/>
              </a:ext>
            </a:extLst>
          </p:cNvPr>
          <p:cNvSpPr>
            <a:spLocks/>
          </p:cNvSpPr>
          <p:nvPr/>
        </p:nvSpPr>
        <p:spPr bwMode="auto">
          <a:xfrm>
            <a:off x="18697610" y="4414317"/>
            <a:ext cx="8731566" cy="891049"/>
          </a:xfrm>
          <a:prstGeom prst="rect">
            <a:avLst/>
          </a:prstGeom>
          <a:solidFill>
            <a:srgbClr val="3E0A5A"/>
          </a:solidFill>
          <a:ln>
            <a:noFill/>
          </a:ln>
          <a:extLst>
            <a:ext uri="{91240B29-F687-4f45-9708-019B960494DF}">
              <a14:hiddenLine xmlns:a14="http://schemas.microsoft.com/office/drawing/2010/main" xmlns="" w="25400">
                <a:solidFill>
                  <a:schemeClr val="tx1"/>
                </a:solidFill>
                <a:miter lim="800000"/>
                <a:headEnd/>
                <a:tailEnd/>
              </a14:hiddenLine>
            </a:ext>
          </a:extLst>
        </p:spPr>
        <p:txBody>
          <a:bodyPr/>
          <a:lstStyle/>
          <a:p>
            <a:endParaRPr lang="en-US"/>
          </a:p>
        </p:txBody>
      </p:sp>
      <p:sp>
        <p:nvSpPr>
          <p:cNvPr id="29" name="Rectangle 14">
            <a:extLst>
              <a:ext uri="{FF2B5EF4-FFF2-40B4-BE49-F238E27FC236}">
                <a16:creationId xmlns:a16="http://schemas.microsoft.com/office/drawing/2014/main" id="{8070FBD0-41B8-F3BD-4D1C-B40405F93D6C}"/>
              </a:ext>
            </a:extLst>
          </p:cNvPr>
          <p:cNvSpPr>
            <a:spLocks/>
          </p:cNvSpPr>
          <p:nvPr/>
        </p:nvSpPr>
        <p:spPr bwMode="auto">
          <a:xfrm>
            <a:off x="27827460" y="4401296"/>
            <a:ext cx="8275246" cy="891049"/>
          </a:xfrm>
          <a:prstGeom prst="rect">
            <a:avLst/>
          </a:prstGeom>
          <a:solidFill>
            <a:srgbClr val="3E0A5A"/>
          </a:solidFill>
          <a:ln>
            <a:noFill/>
          </a:ln>
          <a:extLst>
            <a:ext uri="{91240B29-F687-4f45-9708-019B960494DF}">
              <a14:hiddenLine xmlns:a14="http://schemas.microsoft.com/office/drawing/2010/main" xmlns="" w="25400">
                <a:solidFill>
                  <a:schemeClr val="tx1"/>
                </a:solidFill>
                <a:miter lim="800000"/>
                <a:headEnd/>
                <a:tailEnd/>
              </a14:hiddenLine>
            </a:ext>
          </a:extLst>
        </p:spPr>
        <p:txBody>
          <a:bodyPr/>
          <a:lstStyle/>
          <a:p>
            <a:endParaRPr lang="en-US"/>
          </a:p>
        </p:txBody>
      </p:sp>
      <p:sp>
        <p:nvSpPr>
          <p:cNvPr id="31" name="Rectangle 25">
            <a:extLst>
              <a:ext uri="{FF2B5EF4-FFF2-40B4-BE49-F238E27FC236}">
                <a16:creationId xmlns:a16="http://schemas.microsoft.com/office/drawing/2014/main" id="{688C9004-A514-1986-CA31-B6AFD2B37570}"/>
              </a:ext>
            </a:extLst>
          </p:cNvPr>
          <p:cNvSpPr>
            <a:spLocks/>
          </p:cNvSpPr>
          <p:nvPr/>
        </p:nvSpPr>
        <p:spPr bwMode="auto">
          <a:xfrm>
            <a:off x="28180964" y="4403226"/>
            <a:ext cx="7467600" cy="847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pPr defTabSz="567148"/>
            <a:r>
              <a:rPr lang="en-US" sz="4800" dirty="0">
                <a:solidFill>
                  <a:srgbClr val="FFFFFF"/>
                </a:solidFill>
                <a:latin typeface="Arial"/>
                <a:ea typeface="ＭＳ Ｐゴシック" charset="0"/>
                <a:cs typeface="Arial"/>
                <a:sym typeface="Helvetica" charset="0"/>
              </a:rPr>
              <a:t>Results</a:t>
            </a:r>
          </a:p>
        </p:txBody>
      </p:sp>
      <p:pic>
        <p:nvPicPr>
          <p:cNvPr id="3" name="Picture 2">
            <a:extLst>
              <a:ext uri="{FF2B5EF4-FFF2-40B4-BE49-F238E27FC236}">
                <a16:creationId xmlns:a16="http://schemas.microsoft.com/office/drawing/2014/main" id="{DD1BD5D6-E57C-75A1-519A-44621F88BE36}"/>
              </a:ext>
            </a:extLst>
          </p:cNvPr>
          <p:cNvPicPr>
            <a:picLocks noChangeAspect="1"/>
          </p:cNvPicPr>
          <p:nvPr/>
        </p:nvPicPr>
        <p:blipFill>
          <a:blip r:embed="rId4"/>
          <a:stretch>
            <a:fillRect/>
          </a:stretch>
        </p:blipFill>
        <p:spPr>
          <a:xfrm>
            <a:off x="10938206" y="9544884"/>
            <a:ext cx="5901994" cy="4055639"/>
          </a:xfrm>
          <a:prstGeom prst="rect">
            <a:avLst/>
          </a:prstGeom>
        </p:spPr>
      </p:pic>
      <p:sp>
        <p:nvSpPr>
          <p:cNvPr id="5" name="TextBox 4">
            <a:extLst>
              <a:ext uri="{FF2B5EF4-FFF2-40B4-BE49-F238E27FC236}">
                <a16:creationId xmlns:a16="http://schemas.microsoft.com/office/drawing/2014/main" id="{F37C9D27-F28C-4BC6-8038-87A7801688A0}"/>
              </a:ext>
            </a:extLst>
          </p:cNvPr>
          <p:cNvSpPr txBox="1"/>
          <p:nvPr/>
        </p:nvSpPr>
        <p:spPr>
          <a:xfrm>
            <a:off x="10111744" y="13675402"/>
            <a:ext cx="7590898" cy="830997"/>
          </a:xfrm>
          <a:prstGeom prst="rect">
            <a:avLst/>
          </a:prstGeom>
          <a:noFill/>
        </p:spPr>
        <p:txBody>
          <a:bodyPr wrap="square" rtlCol="0">
            <a:spAutoFit/>
          </a:bodyPr>
          <a:lstStyle/>
          <a:p>
            <a:pPr algn="just"/>
            <a:r>
              <a:rPr lang="en-US" sz="1600" b="1" dirty="0">
                <a:latin typeface="Arial" panose="020B0604020202020204" pitchFamily="34" charset="0"/>
                <a:cs typeface="Arial" panose="020B0604020202020204" pitchFamily="34" charset="0"/>
              </a:rPr>
              <a:t>Figure 1. </a:t>
            </a:r>
            <a:r>
              <a:rPr lang="en-CA" sz="1600" dirty="0">
                <a:latin typeface="Arial" panose="020B0604020202020204" pitchFamily="34" charset="0"/>
                <a:cs typeface="Arial" panose="020B0604020202020204" pitchFamily="34" charset="0"/>
              </a:rPr>
              <a:t>SNF Device with four main components: a) Sound Professionals SMS-EHB-2 binaural microphones; b) RØDE AI-Micro audio interface; </a:t>
            </a:r>
          </a:p>
          <a:p>
            <a:pPr algn="just"/>
            <a:r>
              <a:rPr lang="en-CA" sz="1600" dirty="0">
                <a:latin typeface="Arial" panose="020B0604020202020204" pitchFamily="34" charset="0"/>
                <a:cs typeface="Arial" panose="020B0604020202020204" pitchFamily="34" charset="0"/>
              </a:rPr>
              <a:t>c) Android phone running the SNF app</a:t>
            </a:r>
            <a:r>
              <a:rPr lang="en-CA" sz="1600" baseline="30000" dirty="0">
                <a:latin typeface="Arial" panose="020B0604020202020204" pitchFamily="34" charset="0"/>
                <a:cs typeface="Arial" panose="020B0604020202020204" pitchFamily="34" charset="0"/>
              </a:rPr>
              <a:t>2 </a:t>
            </a:r>
            <a:r>
              <a:rPr lang="en-CA" sz="1600" dirty="0">
                <a:latin typeface="Arial" panose="020B0604020202020204" pitchFamily="34" charset="0"/>
                <a:cs typeface="Arial" panose="020B0604020202020204" pitchFamily="34" charset="0"/>
              </a:rPr>
              <a:t>; d) In-ear headphones for feedback. </a:t>
            </a:r>
          </a:p>
        </p:txBody>
      </p:sp>
      <p:sp>
        <p:nvSpPr>
          <p:cNvPr id="6" name="Rectangle 138">
            <a:extLst>
              <a:ext uri="{FF2B5EF4-FFF2-40B4-BE49-F238E27FC236}">
                <a16:creationId xmlns:a16="http://schemas.microsoft.com/office/drawing/2014/main" id="{08C2C4EF-71D9-4FD9-7843-06CBE7392E8D}"/>
              </a:ext>
            </a:extLst>
          </p:cNvPr>
          <p:cNvSpPr>
            <a:spLocks noChangeArrowheads="1"/>
          </p:cNvSpPr>
          <p:nvPr/>
        </p:nvSpPr>
        <p:spPr bwMode="auto">
          <a:xfrm>
            <a:off x="9830718" y="14820175"/>
            <a:ext cx="8002550" cy="3920620"/>
          </a:xfrm>
          <a:prstGeom prst="rect">
            <a:avLst/>
          </a:prstGeom>
          <a:solidFill>
            <a:srgbClr val="FFFFFF"/>
          </a:solidFill>
          <a:ln w="9525">
            <a:noFill/>
            <a:miter lim="800000"/>
            <a:headEnd/>
            <a:tailEnd/>
          </a:ln>
        </p:spPr>
        <p:txBody>
          <a:bodyPr wrap="none" anchor="ctr"/>
          <a:lstStyle>
            <a:lvl1pPr eaLnBrk="0" hangingPunct="0">
              <a:defRPr sz="1500" b="1">
                <a:solidFill>
                  <a:schemeClr val="tx1"/>
                </a:solidFill>
                <a:latin typeface="Times New Roman" pitchFamily="18" charset="0"/>
              </a:defRPr>
            </a:lvl1pPr>
            <a:lvl2pPr marL="742950" indent="-285750" eaLnBrk="0" hangingPunct="0">
              <a:defRPr sz="1500" b="1">
                <a:solidFill>
                  <a:schemeClr val="tx1"/>
                </a:solidFill>
                <a:latin typeface="Times New Roman" pitchFamily="18" charset="0"/>
              </a:defRPr>
            </a:lvl2pPr>
            <a:lvl3pPr marL="1143000" indent="-228600" eaLnBrk="0" hangingPunct="0">
              <a:defRPr sz="1500" b="1">
                <a:solidFill>
                  <a:schemeClr val="tx1"/>
                </a:solidFill>
                <a:latin typeface="Times New Roman" pitchFamily="18" charset="0"/>
              </a:defRPr>
            </a:lvl3pPr>
            <a:lvl4pPr marL="1600200" indent="-228600" eaLnBrk="0" hangingPunct="0">
              <a:defRPr sz="1500" b="1">
                <a:solidFill>
                  <a:schemeClr val="tx1"/>
                </a:solidFill>
                <a:latin typeface="Times New Roman" pitchFamily="18" charset="0"/>
              </a:defRPr>
            </a:lvl4pPr>
            <a:lvl5pPr marL="2057400" indent="-228600" eaLnBrk="0" hangingPunct="0">
              <a:defRPr sz="1500" b="1">
                <a:solidFill>
                  <a:schemeClr val="tx1"/>
                </a:solidFill>
                <a:latin typeface="Times New Roman" pitchFamily="18" charset="0"/>
              </a:defRPr>
            </a:lvl5pPr>
            <a:lvl6pPr marL="2514600" indent="-228600" eaLnBrk="0" fontAlgn="base" hangingPunct="0">
              <a:spcBef>
                <a:spcPct val="0"/>
              </a:spcBef>
              <a:spcAft>
                <a:spcPct val="0"/>
              </a:spcAft>
              <a:defRPr sz="1500" b="1">
                <a:solidFill>
                  <a:schemeClr val="tx1"/>
                </a:solidFill>
                <a:latin typeface="Times New Roman" pitchFamily="18" charset="0"/>
              </a:defRPr>
            </a:lvl6pPr>
            <a:lvl7pPr marL="2971800" indent="-228600" eaLnBrk="0" fontAlgn="base" hangingPunct="0">
              <a:spcBef>
                <a:spcPct val="0"/>
              </a:spcBef>
              <a:spcAft>
                <a:spcPct val="0"/>
              </a:spcAft>
              <a:defRPr sz="1500" b="1">
                <a:solidFill>
                  <a:schemeClr val="tx1"/>
                </a:solidFill>
                <a:latin typeface="Times New Roman" pitchFamily="18" charset="0"/>
              </a:defRPr>
            </a:lvl7pPr>
            <a:lvl8pPr marL="3429000" indent="-228600" eaLnBrk="0" fontAlgn="base" hangingPunct="0">
              <a:spcBef>
                <a:spcPct val="0"/>
              </a:spcBef>
              <a:spcAft>
                <a:spcPct val="0"/>
              </a:spcAft>
              <a:defRPr sz="1500" b="1">
                <a:solidFill>
                  <a:schemeClr val="tx1"/>
                </a:solidFill>
                <a:latin typeface="Times New Roman" pitchFamily="18" charset="0"/>
              </a:defRPr>
            </a:lvl8pPr>
            <a:lvl9pPr marL="3886200" indent="-228600" eaLnBrk="0" fontAlgn="base" hangingPunct="0">
              <a:spcBef>
                <a:spcPct val="0"/>
              </a:spcBef>
              <a:spcAft>
                <a:spcPct val="0"/>
              </a:spcAft>
              <a:defRPr sz="1500" b="1">
                <a:solidFill>
                  <a:schemeClr val="tx1"/>
                </a:solidFill>
                <a:latin typeface="Times New Roman" pitchFamily="18" charset="0"/>
              </a:defRPr>
            </a:lvl9pPr>
          </a:lstStyle>
          <a:p>
            <a:pPr eaLnBrk="1" hangingPunct="1"/>
            <a:endParaRPr lang="en-CA" altLang="en-US" dirty="0"/>
          </a:p>
        </p:txBody>
      </p:sp>
      <p:pic>
        <p:nvPicPr>
          <p:cNvPr id="12" name="Picture 11">
            <a:extLst>
              <a:ext uri="{FF2B5EF4-FFF2-40B4-BE49-F238E27FC236}">
                <a16:creationId xmlns:a16="http://schemas.microsoft.com/office/drawing/2014/main" id="{3198032A-A695-FEA5-FC7E-B6BFB321AEF8}"/>
              </a:ext>
            </a:extLst>
          </p:cNvPr>
          <p:cNvPicPr>
            <a:picLocks noChangeAspect="1"/>
          </p:cNvPicPr>
          <p:nvPr/>
        </p:nvPicPr>
        <p:blipFill>
          <a:blip r:embed="rId5"/>
          <a:stretch>
            <a:fillRect/>
          </a:stretch>
        </p:blipFill>
        <p:spPr>
          <a:xfrm>
            <a:off x="9997764" y="15035268"/>
            <a:ext cx="5291843" cy="3195836"/>
          </a:xfrm>
          <a:prstGeom prst="rect">
            <a:avLst/>
          </a:prstGeom>
        </p:spPr>
      </p:pic>
      <p:sp>
        <p:nvSpPr>
          <p:cNvPr id="14" name="TextBox 13">
            <a:extLst>
              <a:ext uri="{FF2B5EF4-FFF2-40B4-BE49-F238E27FC236}">
                <a16:creationId xmlns:a16="http://schemas.microsoft.com/office/drawing/2014/main" id="{717F20C4-B296-B15D-6A5B-F38446B4CC27}"/>
              </a:ext>
            </a:extLst>
          </p:cNvPr>
          <p:cNvSpPr txBox="1"/>
          <p:nvPr/>
        </p:nvSpPr>
        <p:spPr>
          <a:xfrm>
            <a:off x="9917617" y="18296726"/>
            <a:ext cx="7377113" cy="338554"/>
          </a:xfrm>
          <a:prstGeom prst="rect">
            <a:avLst/>
          </a:prstGeom>
          <a:noFill/>
        </p:spPr>
        <p:txBody>
          <a:bodyPr wrap="square" rtlCol="0">
            <a:spAutoFit/>
          </a:bodyPr>
          <a:lstStyle/>
          <a:p>
            <a:pPr algn="just"/>
            <a:r>
              <a:rPr lang="en-US" sz="1600" b="1" dirty="0">
                <a:latin typeface="Arial" panose="020B0604020202020204" pitchFamily="34" charset="0"/>
                <a:cs typeface="Arial" panose="020B0604020202020204" pitchFamily="34" charset="0"/>
              </a:rPr>
              <a:t>Figure 2. Three-page layout of the </a:t>
            </a:r>
            <a:r>
              <a:rPr lang="en-CA" sz="1600" dirty="0">
                <a:latin typeface="Arial" panose="020B0604020202020204" pitchFamily="34" charset="0"/>
                <a:cs typeface="Arial" panose="020B0604020202020204" pitchFamily="34" charset="0"/>
              </a:rPr>
              <a:t>SNF Device application.</a:t>
            </a:r>
          </a:p>
        </p:txBody>
      </p:sp>
      <p:pic>
        <p:nvPicPr>
          <p:cNvPr id="18" name="Picture 17" descr="A qr code with a white background&#10;&#10;AI-generated content may be incorrect.">
            <a:extLst>
              <a:ext uri="{FF2B5EF4-FFF2-40B4-BE49-F238E27FC236}">
                <a16:creationId xmlns:a16="http://schemas.microsoft.com/office/drawing/2014/main" id="{07B6284A-CDEB-11C4-4F65-A8F575266C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34450" y="16035355"/>
            <a:ext cx="1566846" cy="1566846"/>
          </a:xfrm>
          <a:prstGeom prst="rect">
            <a:avLst/>
          </a:prstGeom>
        </p:spPr>
      </p:pic>
      <p:sp>
        <p:nvSpPr>
          <p:cNvPr id="23" name="TextBox 22">
            <a:extLst>
              <a:ext uri="{FF2B5EF4-FFF2-40B4-BE49-F238E27FC236}">
                <a16:creationId xmlns:a16="http://schemas.microsoft.com/office/drawing/2014/main" id="{452874E5-DB9D-E9F6-CDE9-7510BC611ED7}"/>
              </a:ext>
            </a:extLst>
          </p:cNvPr>
          <p:cNvSpPr txBox="1"/>
          <p:nvPr/>
        </p:nvSpPr>
        <p:spPr>
          <a:xfrm>
            <a:off x="15471893" y="15393589"/>
            <a:ext cx="2499922" cy="584775"/>
          </a:xfrm>
          <a:prstGeom prst="rect">
            <a:avLst/>
          </a:prstGeom>
          <a:noFill/>
        </p:spPr>
        <p:txBody>
          <a:bodyPr wrap="square">
            <a:spAutoFit/>
          </a:bodyPr>
          <a:lstStyle/>
          <a:p>
            <a:pPr algn="just"/>
            <a:r>
              <a:rPr lang="en-CA" sz="1600" dirty="0">
                <a:latin typeface="Arial" panose="020B0604020202020204" pitchFamily="34" charset="0"/>
                <a:cs typeface="Arial" panose="020B0604020202020204" pitchFamily="34" charset="0"/>
              </a:rPr>
              <a:t>GitHub link for the </a:t>
            </a:r>
          </a:p>
          <a:p>
            <a:pPr algn="just"/>
            <a:r>
              <a:rPr lang="en-CA" sz="1600" dirty="0">
                <a:latin typeface="Arial" panose="020B0604020202020204" pitchFamily="34" charset="0"/>
                <a:cs typeface="Arial" panose="020B0604020202020204" pitchFamily="34" charset="0"/>
              </a:rPr>
              <a:t>SNF App source code:</a:t>
            </a:r>
          </a:p>
        </p:txBody>
      </p:sp>
      <p:sp>
        <p:nvSpPr>
          <p:cNvPr id="30" name="Rectangle 25">
            <a:extLst>
              <a:ext uri="{FF2B5EF4-FFF2-40B4-BE49-F238E27FC236}">
                <a16:creationId xmlns:a16="http://schemas.microsoft.com/office/drawing/2014/main" id="{A726B0A6-6BA9-3585-5FD4-AEDC9F858C53}"/>
              </a:ext>
            </a:extLst>
          </p:cNvPr>
          <p:cNvSpPr>
            <a:spLocks/>
          </p:cNvSpPr>
          <p:nvPr/>
        </p:nvSpPr>
        <p:spPr bwMode="auto">
          <a:xfrm>
            <a:off x="19048079" y="4462676"/>
            <a:ext cx="7467600" cy="847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pPr defTabSz="567148"/>
            <a:r>
              <a:rPr lang="en-US" sz="4800" dirty="0">
                <a:solidFill>
                  <a:srgbClr val="FFFFFF"/>
                </a:solidFill>
                <a:latin typeface="Arial"/>
                <a:ea typeface="ＭＳ Ｐゴシック" charset="0"/>
                <a:cs typeface="Arial"/>
                <a:sym typeface="Helvetica" charset="0"/>
              </a:rPr>
              <a:t>Results</a:t>
            </a:r>
          </a:p>
        </p:txBody>
      </p:sp>
      <p:sp>
        <p:nvSpPr>
          <p:cNvPr id="42" name="TextBox 41">
            <a:extLst>
              <a:ext uri="{FF2B5EF4-FFF2-40B4-BE49-F238E27FC236}">
                <a16:creationId xmlns:a16="http://schemas.microsoft.com/office/drawing/2014/main" id="{0C6146C0-FBAF-9BEB-95F7-40AC191F52E7}"/>
              </a:ext>
            </a:extLst>
          </p:cNvPr>
          <p:cNvSpPr txBox="1"/>
          <p:nvPr/>
        </p:nvSpPr>
        <p:spPr>
          <a:xfrm>
            <a:off x="15402620" y="17605631"/>
            <a:ext cx="2499922" cy="553998"/>
          </a:xfrm>
          <a:prstGeom prst="rect">
            <a:avLst/>
          </a:prstGeom>
          <a:noFill/>
        </p:spPr>
        <p:txBody>
          <a:bodyPr wrap="square">
            <a:spAutoFit/>
          </a:bodyPr>
          <a:lstStyle/>
          <a:p>
            <a:r>
              <a:rPr lang="en-CA" sz="1000" dirty="0">
                <a:latin typeface="Arial" panose="020B0604020202020204" pitchFamily="34" charset="0"/>
                <a:cs typeface="Arial" panose="020B0604020202020204" pitchFamily="34" charset="0"/>
                <a:hlinkClick r:id="rId7"/>
              </a:rPr>
              <a:t>https://github.com/LarryWangCA/Speech_To_Noise_Ratio_Feedback</a:t>
            </a:r>
            <a:endParaRPr lang="en-CA" sz="1000" dirty="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p:txBody>
      </p:sp>
      <p:pic>
        <p:nvPicPr>
          <p:cNvPr id="43" name="Picture 42">
            <a:extLst>
              <a:ext uri="{FF2B5EF4-FFF2-40B4-BE49-F238E27FC236}">
                <a16:creationId xmlns:a16="http://schemas.microsoft.com/office/drawing/2014/main" id="{CABB061E-919E-3A04-1976-C7C6A86E57BC}"/>
              </a:ext>
            </a:extLst>
          </p:cNvPr>
          <p:cNvPicPr>
            <a:picLocks noChangeAspect="1"/>
          </p:cNvPicPr>
          <p:nvPr/>
        </p:nvPicPr>
        <p:blipFill>
          <a:blip r:embed="rId8"/>
          <a:srcRect l="1701" t="1896" r="1986" b="6395"/>
          <a:stretch>
            <a:fillRect/>
          </a:stretch>
        </p:blipFill>
        <p:spPr>
          <a:xfrm>
            <a:off x="19659600" y="8072060"/>
            <a:ext cx="6354980" cy="3972680"/>
          </a:xfrm>
          <a:prstGeom prst="rect">
            <a:avLst/>
          </a:prstGeom>
        </p:spPr>
      </p:pic>
      <p:pic>
        <p:nvPicPr>
          <p:cNvPr id="59" name="Picture 58">
            <a:extLst>
              <a:ext uri="{FF2B5EF4-FFF2-40B4-BE49-F238E27FC236}">
                <a16:creationId xmlns:a16="http://schemas.microsoft.com/office/drawing/2014/main" id="{89800D02-7E9D-CA21-97FC-C1B95B242505}"/>
              </a:ext>
            </a:extLst>
          </p:cNvPr>
          <p:cNvPicPr>
            <a:picLocks noChangeAspect="1"/>
          </p:cNvPicPr>
          <p:nvPr/>
        </p:nvPicPr>
        <p:blipFill>
          <a:blip r:embed="rId9"/>
          <a:srcRect l="2207" t="3245" r="1284" b="7317"/>
          <a:stretch>
            <a:fillRect/>
          </a:stretch>
        </p:blipFill>
        <p:spPr>
          <a:xfrm>
            <a:off x="19964401" y="14727614"/>
            <a:ext cx="6217136" cy="3636585"/>
          </a:xfrm>
          <a:prstGeom prst="rect">
            <a:avLst/>
          </a:prstGeom>
        </p:spPr>
      </p:pic>
      <p:sp>
        <p:nvSpPr>
          <p:cNvPr id="66" name="Rectangle 138">
            <a:extLst>
              <a:ext uri="{FF2B5EF4-FFF2-40B4-BE49-F238E27FC236}">
                <a16:creationId xmlns:a16="http://schemas.microsoft.com/office/drawing/2014/main" id="{EE9B9D72-A6E8-BF0B-02C9-6654F7DF1A68}"/>
              </a:ext>
            </a:extLst>
          </p:cNvPr>
          <p:cNvSpPr>
            <a:spLocks noChangeArrowheads="1"/>
          </p:cNvSpPr>
          <p:nvPr/>
        </p:nvSpPr>
        <p:spPr bwMode="auto">
          <a:xfrm>
            <a:off x="27969808" y="6671381"/>
            <a:ext cx="7758179" cy="3387489"/>
          </a:xfrm>
          <a:prstGeom prst="rect">
            <a:avLst/>
          </a:prstGeom>
          <a:solidFill>
            <a:srgbClr val="FFFFFF"/>
          </a:solidFill>
          <a:ln w="9525">
            <a:noFill/>
            <a:miter lim="800000"/>
            <a:headEnd/>
            <a:tailEnd/>
          </a:ln>
        </p:spPr>
        <p:txBody>
          <a:bodyPr wrap="none" anchor="ctr"/>
          <a:lstStyle>
            <a:lvl1pPr eaLnBrk="0" hangingPunct="0">
              <a:defRPr sz="1500" b="1">
                <a:solidFill>
                  <a:schemeClr val="tx1"/>
                </a:solidFill>
                <a:latin typeface="Times New Roman" pitchFamily="18" charset="0"/>
              </a:defRPr>
            </a:lvl1pPr>
            <a:lvl2pPr marL="742950" indent="-285750" eaLnBrk="0" hangingPunct="0">
              <a:defRPr sz="1500" b="1">
                <a:solidFill>
                  <a:schemeClr val="tx1"/>
                </a:solidFill>
                <a:latin typeface="Times New Roman" pitchFamily="18" charset="0"/>
              </a:defRPr>
            </a:lvl2pPr>
            <a:lvl3pPr marL="1143000" indent="-228600" eaLnBrk="0" hangingPunct="0">
              <a:defRPr sz="1500" b="1">
                <a:solidFill>
                  <a:schemeClr val="tx1"/>
                </a:solidFill>
                <a:latin typeface="Times New Roman" pitchFamily="18" charset="0"/>
              </a:defRPr>
            </a:lvl3pPr>
            <a:lvl4pPr marL="1600200" indent="-228600" eaLnBrk="0" hangingPunct="0">
              <a:defRPr sz="1500" b="1">
                <a:solidFill>
                  <a:schemeClr val="tx1"/>
                </a:solidFill>
                <a:latin typeface="Times New Roman" pitchFamily="18" charset="0"/>
              </a:defRPr>
            </a:lvl4pPr>
            <a:lvl5pPr marL="2057400" indent="-228600" eaLnBrk="0" hangingPunct="0">
              <a:defRPr sz="1500" b="1">
                <a:solidFill>
                  <a:schemeClr val="tx1"/>
                </a:solidFill>
                <a:latin typeface="Times New Roman" pitchFamily="18" charset="0"/>
              </a:defRPr>
            </a:lvl5pPr>
            <a:lvl6pPr marL="2514600" indent="-228600" eaLnBrk="0" fontAlgn="base" hangingPunct="0">
              <a:spcBef>
                <a:spcPct val="0"/>
              </a:spcBef>
              <a:spcAft>
                <a:spcPct val="0"/>
              </a:spcAft>
              <a:defRPr sz="1500" b="1">
                <a:solidFill>
                  <a:schemeClr val="tx1"/>
                </a:solidFill>
                <a:latin typeface="Times New Roman" pitchFamily="18" charset="0"/>
              </a:defRPr>
            </a:lvl6pPr>
            <a:lvl7pPr marL="2971800" indent="-228600" eaLnBrk="0" fontAlgn="base" hangingPunct="0">
              <a:spcBef>
                <a:spcPct val="0"/>
              </a:spcBef>
              <a:spcAft>
                <a:spcPct val="0"/>
              </a:spcAft>
              <a:defRPr sz="1500" b="1">
                <a:solidFill>
                  <a:schemeClr val="tx1"/>
                </a:solidFill>
                <a:latin typeface="Times New Roman" pitchFamily="18" charset="0"/>
              </a:defRPr>
            </a:lvl7pPr>
            <a:lvl8pPr marL="3429000" indent="-228600" eaLnBrk="0" fontAlgn="base" hangingPunct="0">
              <a:spcBef>
                <a:spcPct val="0"/>
              </a:spcBef>
              <a:spcAft>
                <a:spcPct val="0"/>
              </a:spcAft>
              <a:defRPr sz="1500" b="1">
                <a:solidFill>
                  <a:schemeClr val="tx1"/>
                </a:solidFill>
                <a:latin typeface="Times New Roman" pitchFamily="18" charset="0"/>
              </a:defRPr>
            </a:lvl8pPr>
            <a:lvl9pPr marL="3886200" indent="-228600" eaLnBrk="0" fontAlgn="base" hangingPunct="0">
              <a:spcBef>
                <a:spcPct val="0"/>
              </a:spcBef>
              <a:spcAft>
                <a:spcPct val="0"/>
              </a:spcAft>
              <a:defRPr sz="1500" b="1">
                <a:solidFill>
                  <a:schemeClr val="tx1"/>
                </a:solidFill>
                <a:latin typeface="Times New Roman" pitchFamily="18" charset="0"/>
              </a:defRPr>
            </a:lvl9pPr>
          </a:lstStyle>
          <a:p>
            <a:pPr eaLnBrk="1" hangingPunct="1"/>
            <a:endParaRPr lang="en-CA" altLang="en-US"/>
          </a:p>
        </p:txBody>
      </p:sp>
      <p:pic>
        <p:nvPicPr>
          <p:cNvPr id="64" name="Picture 63">
            <a:extLst>
              <a:ext uri="{FF2B5EF4-FFF2-40B4-BE49-F238E27FC236}">
                <a16:creationId xmlns:a16="http://schemas.microsoft.com/office/drawing/2014/main" id="{D8F70728-F50E-AC39-E3F3-B67034807C8D}"/>
              </a:ext>
            </a:extLst>
          </p:cNvPr>
          <p:cNvPicPr>
            <a:picLocks noChangeAspect="1"/>
          </p:cNvPicPr>
          <p:nvPr/>
        </p:nvPicPr>
        <p:blipFill>
          <a:blip r:embed="rId10"/>
          <a:srcRect l="1650" t="2426" r="2288" b="7153"/>
          <a:stretch>
            <a:fillRect/>
          </a:stretch>
        </p:blipFill>
        <p:spPr>
          <a:xfrm>
            <a:off x="29184600" y="6705600"/>
            <a:ext cx="5431684" cy="3073079"/>
          </a:xfrm>
          <a:prstGeom prst="rect">
            <a:avLst/>
          </a:prstGeom>
        </p:spPr>
      </p:pic>
      <p:sp>
        <p:nvSpPr>
          <p:cNvPr id="72" name="Rectangle 138">
            <a:extLst>
              <a:ext uri="{FF2B5EF4-FFF2-40B4-BE49-F238E27FC236}">
                <a16:creationId xmlns:a16="http://schemas.microsoft.com/office/drawing/2014/main" id="{DFC46AFE-7B1D-2559-5EB3-69E30E403108}"/>
              </a:ext>
            </a:extLst>
          </p:cNvPr>
          <p:cNvSpPr>
            <a:spLocks noChangeArrowheads="1"/>
          </p:cNvSpPr>
          <p:nvPr/>
        </p:nvSpPr>
        <p:spPr bwMode="auto">
          <a:xfrm>
            <a:off x="27955135" y="11208457"/>
            <a:ext cx="7758179" cy="2802802"/>
          </a:xfrm>
          <a:prstGeom prst="rect">
            <a:avLst/>
          </a:prstGeom>
          <a:solidFill>
            <a:srgbClr val="FFFFFF"/>
          </a:solidFill>
          <a:ln w="9525">
            <a:noFill/>
            <a:miter lim="800000"/>
            <a:headEnd/>
            <a:tailEnd/>
          </a:ln>
        </p:spPr>
        <p:txBody>
          <a:bodyPr wrap="none" anchor="ctr"/>
          <a:lstStyle>
            <a:lvl1pPr eaLnBrk="0" hangingPunct="0">
              <a:defRPr sz="1500" b="1">
                <a:solidFill>
                  <a:schemeClr val="tx1"/>
                </a:solidFill>
                <a:latin typeface="Times New Roman" pitchFamily="18" charset="0"/>
              </a:defRPr>
            </a:lvl1pPr>
            <a:lvl2pPr marL="742950" indent="-285750" eaLnBrk="0" hangingPunct="0">
              <a:defRPr sz="1500" b="1">
                <a:solidFill>
                  <a:schemeClr val="tx1"/>
                </a:solidFill>
                <a:latin typeface="Times New Roman" pitchFamily="18" charset="0"/>
              </a:defRPr>
            </a:lvl2pPr>
            <a:lvl3pPr marL="1143000" indent="-228600" eaLnBrk="0" hangingPunct="0">
              <a:defRPr sz="1500" b="1">
                <a:solidFill>
                  <a:schemeClr val="tx1"/>
                </a:solidFill>
                <a:latin typeface="Times New Roman" pitchFamily="18" charset="0"/>
              </a:defRPr>
            </a:lvl3pPr>
            <a:lvl4pPr marL="1600200" indent="-228600" eaLnBrk="0" hangingPunct="0">
              <a:defRPr sz="1500" b="1">
                <a:solidFill>
                  <a:schemeClr val="tx1"/>
                </a:solidFill>
                <a:latin typeface="Times New Roman" pitchFamily="18" charset="0"/>
              </a:defRPr>
            </a:lvl4pPr>
            <a:lvl5pPr marL="2057400" indent="-228600" eaLnBrk="0" hangingPunct="0">
              <a:defRPr sz="1500" b="1">
                <a:solidFill>
                  <a:schemeClr val="tx1"/>
                </a:solidFill>
                <a:latin typeface="Times New Roman" pitchFamily="18" charset="0"/>
              </a:defRPr>
            </a:lvl5pPr>
            <a:lvl6pPr marL="2514600" indent="-228600" eaLnBrk="0" fontAlgn="base" hangingPunct="0">
              <a:spcBef>
                <a:spcPct val="0"/>
              </a:spcBef>
              <a:spcAft>
                <a:spcPct val="0"/>
              </a:spcAft>
              <a:defRPr sz="1500" b="1">
                <a:solidFill>
                  <a:schemeClr val="tx1"/>
                </a:solidFill>
                <a:latin typeface="Times New Roman" pitchFamily="18" charset="0"/>
              </a:defRPr>
            </a:lvl6pPr>
            <a:lvl7pPr marL="2971800" indent="-228600" eaLnBrk="0" fontAlgn="base" hangingPunct="0">
              <a:spcBef>
                <a:spcPct val="0"/>
              </a:spcBef>
              <a:spcAft>
                <a:spcPct val="0"/>
              </a:spcAft>
              <a:defRPr sz="1500" b="1">
                <a:solidFill>
                  <a:schemeClr val="tx1"/>
                </a:solidFill>
                <a:latin typeface="Times New Roman" pitchFamily="18" charset="0"/>
              </a:defRPr>
            </a:lvl7pPr>
            <a:lvl8pPr marL="3429000" indent="-228600" eaLnBrk="0" fontAlgn="base" hangingPunct="0">
              <a:spcBef>
                <a:spcPct val="0"/>
              </a:spcBef>
              <a:spcAft>
                <a:spcPct val="0"/>
              </a:spcAft>
              <a:defRPr sz="1500" b="1">
                <a:solidFill>
                  <a:schemeClr val="tx1"/>
                </a:solidFill>
                <a:latin typeface="Times New Roman" pitchFamily="18" charset="0"/>
              </a:defRPr>
            </a:lvl8pPr>
            <a:lvl9pPr marL="3886200" indent="-228600" eaLnBrk="0" fontAlgn="base" hangingPunct="0">
              <a:spcBef>
                <a:spcPct val="0"/>
              </a:spcBef>
              <a:spcAft>
                <a:spcPct val="0"/>
              </a:spcAft>
              <a:defRPr sz="1500" b="1">
                <a:solidFill>
                  <a:schemeClr val="tx1"/>
                </a:solidFill>
                <a:latin typeface="Times New Roman" pitchFamily="18" charset="0"/>
              </a:defRPr>
            </a:lvl9pPr>
          </a:lstStyle>
          <a:p>
            <a:pPr eaLnBrk="1" hangingPunct="1"/>
            <a:endParaRPr lang="en-CA" altLang="en-US"/>
          </a:p>
        </p:txBody>
      </p:sp>
      <p:pic>
        <p:nvPicPr>
          <p:cNvPr id="71" name="Picture 70">
            <a:extLst>
              <a:ext uri="{FF2B5EF4-FFF2-40B4-BE49-F238E27FC236}">
                <a16:creationId xmlns:a16="http://schemas.microsoft.com/office/drawing/2014/main" id="{A6758E27-FAA3-A5BA-1859-1788F35CE5EF}"/>
              </a:ext>
            </a:extLst>
          </p:cNvPr>
          <p:cNvPicPr>
            <a:picLocks noChangeAspect="1"/>
          </p:cNvPicPr>
          <p:nvPr/>
        </p:nvPicPr>
        <p:blipFill>
          <a:blip r:embed="rId11"/>
          <a:srcRect l="1936" t="3477" r="1662" b="8335"/>
          <a:stretch>
            <a:fillRect/>
          </a:stretch>
        </p:blipFill>
        <p:spPr>
          <a:xfrm>
            <a:off x="29489400" y="11290099"/>
            <a:ext cx="4419600" cy="2430125"/>
          </a:xfrm>
          <a:prstGeom prst="rect">
            <a:avLst/>
          </a:prstGeom>
        </p:spPr>
      </p:pic>
      <p:sp>
        <p:nvSpPr>
          <p:cNvPr id="70" name="TextBox 69">
            <a:extLst>
              <a:ext uri="{FF2B5EF4-FFF2-40B4-BE49-F238E27FC236}">
                <a16:creationId xmlns:a16="http://schemas.microsoft.com/office/drawing/2014/main" id="{D0BBC433-077A-D708-74A6-A86732D0E979}"/>
              </a:ext>
            </a:extLst>
          </p:cNvPr>
          <p:cNvSpPr txBox="1"/>
          <p:nvPr/>
        </p:nvSpPr>
        <p:spPr>
          <a:xfrm>
            <a:off x="27982844" y="10134629"/>
            <a:ext cx="8081815" cy="3970318"/>
          </a:xfrm>
          <a:prstGeom prst="rect">
            <a:avLst/>
          </a:prstGeom>
          <a:noFill/>
        </p:spPr>
        <p:txBody>
          <a:bodyPr wrap="square" rtlCol="0">
            <a:spAutoFit/>
          </a:bodyPr>
          <a:lstStyle/>
          <a:p>
            <a:r>
              <a:rPr lang="en-CA" sz="2400" dirty="0">
                <a:solidFill>
                  <a:schemeClr val="accent6">
                    <a:lumMod val="75000"/>
                  </a:schemeClr>
                </a:solidFill>
                <a:latin typeface="Arial" pitchFamily="34" charset="0"/>
                <a:cs typeface="Arial" pitchFamily="34" charset="0"/>
              </a:rPr>
              <a:t>4.  ASR Intelligibility: Effect of SNR Feedback</a:t>
            </a:r>
          </a:p>
          <a:p>
            <a:r>
              <a:rPr lang="en-CA" sz="2000" dirty="0">
                <a:latin typeface="Arial" pitchFamily="34" charset="0"/>
                <a:cs typeface="Arial" pitchFamily="34" charset="0"/>
              </a:rPr>
              <a:t>The ASR intelligibility score increased by 11.1% (</a:t>
            </a:r>
            <a:r>
              <a:rPr lang="en-CA" sz="2000" i="1" dirty="0">
                <a:latin typeface="Arial" pitchFamily="34" charset="0"/>
                <a:cs typeface="Arial" pitchFamily="34" charset="0"/>
              </a:rPr>
              <a:t>p </a:t>
            </a:r>
            <a:r>
              <a:rPr lang="en-CA" sz="2000" dirty="0">
                <a:latin typeface="Arial" pitchFamily="34" charset="0"/>
                <a:cs typeface="Arial" pitchFamily="34" charset="0"/>
              </a:rPr>
              <a:t>= .03) when the feedback shifted from the off to the on condition.</a:t>
            </a:r>
            <a:endParaRPr lang="en-CA" sz="2400" dirty="0">
              <a:solidFill>
                <a:srgbClr val="2D2DB9">
                  <a:lumMod val="75000"/>
                </a:srgbClr>
              </a:solidFill>
              <a:latin typeface="Arial" pitchFamily="34" charset="0"/>
              <a:cs typeface="Arial" pitchFamily="34" charset="0"/>
            </a:endParaRPr>
          </a:p>
          <a:p>
            <a:endParaRPr lang="en-CA" sz="2400" dirty="0">
              <a:solidFill>
                <a:srgbClr val="2D2DB9">
                  <a:lumMod val="75000"/>
                </a:srgbClr>
              </a:solidFill>
              <a:latin typeface="Arial" pitchFamily="34" charset="0"/>
              <a:cs typeface="Arial" pitchFamily="34" charset="0"/>
            </a:endParaRPr>
          </a:p>
          <a:p>
            <a:endParaRPr kumimoji="0" lang="en-CA" sz="2400" b="1" i="0" u="none" strike="noStrike" kern="1200" cap="none" spc="0" normalizeH="0" baseline="0" noProof="0" dirty="0">
              <a:ln>
                <a:noFill/>
              </a:ln>
              <a:solidFill>
                <a:srgbClr val="2D2DB9">
                  <a:lumMod val="75000"/>
                </a:srgbClr>
              </a:solidFill>
              <a:effectLst/>
              <a:uLnTx/>
              <a:uFillTx/>
              <a:latin typeface="Arial" pitchFamily="34" charset="0"/>
              <a:ea typeface="+mn-ea"/>
              <a:cs typeface="Arial" pitchFamily="34" charset="0"/>
            </a:endParaRPr>
          </a:p>
          <a:p>
            <a:endParaRPr lang="en-CA" sz="2400" dirty="0">
              <a:solidFill>
                <a:srgbClr val="2D2DB9">
                  <a:lumMod val="75000"/>
                </a:srgbClr>
              </a:solidFill>
              <a:latin typeface="Arial" pitchFamily="34" charset="0"/>
              <a:cs typeface="Arial" pitchFamily="34" charset="0"/>
            </a:endParaRPr>
          </a:p>
          <a:p>
            <a:endParaRPr kumimoji="0" lang="en-CA" sz="2400" b="1" i="0" u="none" strike="noStrike" kern="1200" cap="none" spc="0" normalizeH="0" baseline="0" noProof="0" dirty="0">
              <a:ln>
                <a:noFill/>
              </a:ln>
              <a:solidFill>
                <a:srgbClr val="2D2DB9">
                  <a:lumMod val="75000"/>
                </a:srgbClr>
              </a:solidFill>
              <a:effectLst/>
              <a:uLnTx/>
              <a:uFillTx/>
              <a:latin typeface="Arial" pitchFamily="34" charset="0"/>
              <a:ea typeface="+mn-ea"/>
              <a:cs typeface="Arial" pitchFamily="34" charset="0"/>
            </a:endParaRPr>
          </a:p>
          <a:p>
            <a:endParaRPr kumimoji="0" lang="en-CA" sz="2400" b="1" i="0" u="none" strike="noStrike" kern="1200" cap="none" spc="0" normalizeH="0" baseline="0" noProof="0" dirty="0">
              <a:ln>
                <a:noFill/>
              </a:ln>
              <a:solidFill>
                <a:srgbClr val="2D2DB9">
                  <a:lumMod val="75000"/>
                </a:srgbClr>
              </a:solidFill>
              <a:effectLst/>
              <a:uLnTx/>
              <a:uFillTx/>
              <a:latin typeface="Arial" pitchFamily="34" charset="0"/>
              <a:ea typeface="+mn-ea"/>
              <a:cs typeface="Arial" pitchFamily="34" charset="0"/>
            </a:endParaRPr>
          </a:p>
          <a:p>
            <a:endParaRPr kumimoji="0" lang="en-CA" sz="2400" b="1" i="0" u="none" strike="noStrike" kern="1200" cap="none" spc="0" normalizeH="0" baseline="0" noProof="0" dirty="0">
              <a:ln>
                <a:noFill/>
              </a:ln>
              <a:solidFill>
                <a:srgbClr val="2D2DB9">
                  <a:lumMod val="75000"/>
                </a:srgbClr>
              </a:solidFill>
              <a:effectLst/>
              <a:uLnTx/>
              <a:uFillTx/>
              <a:latin typeface="Arial" pitchFamily="34" charset="0"/>
              <a:ea typeface="+mn-ea"/>
              <a:cs typeface="Arial" pitchFamily="34" charset="0"/>
            </a:endParaRPr>
          </a:p>
          <a:p>
            <a:r>
              <a:rPr kumimoji="0" lang="en-CA"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endParaRPr kumimoji="0" lang="en-CA" sz="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r>
              <a:rPr kumimoji="0" lang="en-CA"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Figure 6. Average ASR Intelligibility Score and SNR Feedback.</a:t>
            </a:r>
            <a:endParaRPr lang="en-CA" sz="1600" dirty="0">
              <a:solidFill>
                <a:srgbClr val="2D2DB9">
                  <a:lumMod val="75000"/>
                </a:srgbClr>
              </a:solidFill>
              <a:latin typeface="Arial" pitchFamily="34" charset="0"/>
              <a:cs typeface="Arial" pitchFamily="34" charset="0"/>
            </a:endParaRPr>
          </a:p>
        </p:txBody>
      </p:sp>
      <p:sp>
        <p:nvSpPr>
          <p:cNvPr id="98" name="TextBox 97">
            <a:extLst>
              <a:ext uri="{FF2B5EF4-FFF2-40B4-BE49-F238E27FC236}">
                <a16:creationId xmlns:a16="http://schemas.microsoft.com/office/drawing/2014/main" id="{0BAA0304-1451-474E-BAE5-B3FCFF1B0984}"/>
              </a:ext>
            </a:extLst>
          </p:cNvPr>
          <p:cNvSpPr txBox="1"/>
          <p:nvPr/>
        </p:nvSpPr>
        <p:spPr>
          <a:xfrm>
            <a:off x="18860193" y="5486400"/>
            <a:ext cx="8174542" cy="6924973"/>
          </a:xfrm>
          <a:prstGeom prst="rect">
            <a:avLst/>
          </a:prstGeom>
          <a:noFill/>
        </p:spPr>
        <p:txBody>
          <a:bodyPr wrap="square" rtlCol="0">
            <a:spAutoFit/>
          </a:bodyPr>
          <a:lstStyle/>
          <a:p>
            <a:endParaRPr lang="en-CA" sz="1200" dirty="0">
              <a:latin typeface="Arial" pitchFamily="34" charset="0"/>
              <a:cs typeface="Arial" pitchFamily="34" charset="0"/>
            </a:endParaRPr>
          </a:p>
          <a:p>
            <a:r>
              <a:rPr lang="en-CA" sz="2400" dirty="0">
                <a:solidFill>
                  <a:schemeClr val="accent6">
                    <a:lumMod val="75000"/>
                  </a:schemeClr>
                </a:solidFill>
                <a:latin typeface="Arial" pitchFamily="34" charset="0"/>
                <a:cs typeface="Arial" pitchFamily="34" charset="0"/>
              </a:rPr>
              <a:t>1.  SNR Level: Effect of SNR Device Feedback</a:t>
            </a:r>
          </a:p>
          <a:p>
            <a:r>
              <a:rPr lang="en-CA" sz="2000" dirty="0">
                <a:latin typeface="Arial" pitchFamily="34" charset="0"/>
                <a:cs typeface="Arial" pitchFamily="34" charset="0"/>
              </a:rPr>
              <a:t>The SNR increased significantly by 1.3 dB (</a:t>
            </a:r>
            <a:r>
              <a:rPr lang="en-CA" sz="2000" i="1" dirty="0">
                <a:latin typeface="Arial" pitchFamily="34" charset="0"/>
                <a:cs typeface="Arial" pitchFamily="34" charset="0"/>
              </a:rPr>
              <a:t>p </a:t>
            </a:r>
            <a:r>
              <a:rPr lang="en-CA" sz="2000" dirty="0">
                <a:latin typeface="Arial" pitchFamily="34" charset="0"/>
                <a:cs typeface="Arial" pitchFamily="34" charset="0"/>
              </a:rPr>
              <a:t>= .02) when the feedback shifted from the off condition (</a:t>
            </a:r>
            <a:r>
              <a:rPr lang="en-CA" sz="2000" i="1" dirty="0">
                <a:latin typeface="Arial" pitchFamily="34" charset="0"/>
                <a:cs typeface="Arial" pitchFamily="34" charset="0"/>
              </a:rPr>
              <a:t>M </a:t>
            </a:r>
            <a:r>
              <a:rPr lang="en-CA" sz="2000" dirty="0">
                <a:latin typeface="Arial" pitchFamily="34" charset="0"/>
                <a:cs typeface="Arial" pitchFamily="34" charset="0"/>
              </a:rPr>
              <a:t>= 5.8dB) to the on condition (</a:t>
            </a:r>
            <a:r>
              <a:rPr lang="en-CA" sz="2000" i="1" dirty="0">
                <a:latin typeface="Arial" pitchFamily="34" charset="0"/>
                <a:cs typeface="Arial" pitchFamily="34" charset="0"/>
              </a:rPr>
              <a:t>M</a:t>
            </a:r>
            <a:r>
              <a:rPr lang="en-CA" sz="2000" dirty="0">
                <a:latin typeface="Arial" pitchFamily="34" charset="0"/>
                <a:cs typeface="Arial" pitchFamily="34" charset="0"/>
              </a:rPr>
              <a:t> = 7.1dB). SNR was affected by noise level (</a:t>
            </a:r>
            <a:r>
              <a:rPr lang="en-CA" sz="2000" i="1" dirty="0">
                <a:latin typeface="Arial" pitchFamily="34" charset="0"/>
                <a:cs typeface="Arial" pitchFamily="34" charset="0"/>
              </a:rPr>
              <a:t>p</a:t>
            </a:r>
            <a:r>
              <a:rPr lang="en-CA" sz="2000" dirty="0">
                <a:latin typeface="Arial" pitchFamily="34" charset="0"/>
                <a:cs typeface="Arial" pitchFamily="34" charset="0"/>
              </a:rPr>
              <a:t> &lt; .001; higher SNR for 65dB than 70dB noise) but not by noise type (p = .07; similar SNR for Pink and Multi-talker).</a:t>
            </a:r>
          </a:p>
          <a:p>
            <a:endParaRPr kumimoji="0" lang="en-CA" sz="2400" b="1" i="0" u="none" strike="noStrike" kern="1200" cap="none" spc="0" normalizeH="0" baseline="0" noProof="0" dirty="0">
              <a:ln>
                <a:noFill/>
              </a:ln>
              <a:solidFill>
                <a:srgbClr val="2D2DB9">
                  <a:lumMod val="75000"/>
                </a:srgbClr>
              </a:solidFill>
              <a:effectLst/>
              <a:uLnTx/>
              <a:uFillTx/>
              <a:latin typeface="Arial" pitchFamily="34" charset="0"/>
              <a:ea typeface="+mn-ea"/>
              <a:cs typeface="Arial" pitchFamily="34" charset="0"/>
            </a:endParaRPr>
          </a:p>
          <a:p>
            <a:endParaRPr lang="en-CA" sz="2400" dirty="0">
              <a:solidFill>
                <a:srgbClr val="2D2DB9">
                  <a:lumMod val="75000"/>
                </a:srgbClr>
              </a:solidFill>
              <a:latin typeface="Arial" pitchFamily="34" charset="0"/>
              <a:cs typeface="Arial" pitchFamily="34" charset="0"/>
            </a:endParaRPr>
          </a:p>
          <a:p>
            <a:endParaRPr kumimoji="0" lang="en-CA" sz="2400" b="1" i="0" u="none" strike="noStrike" kern="1200" cap="none" spc="0" normalizeH="0" baseline="0" noProof="0" dirty="0">
              <a:ln>
                <a:noFill/>
              </a:ln>
              <a:solidFill>
                <a:srgbClr val="2D2DB9">
                  <a:lumMod val="75000"/>
                </a:srgbClr>
              </a:solidFill>
              <a:effectLst/>
              <a:uLnTx/>
              <a:uFillTx/>
              <a:latin typeface="Arial" pitchFamily="34" charset="0"/>
              <a:ea typeface="+mn-ea"/>
              <a:cs typeface="Arial" pitchFamily="34" charset="0"/>
            </a:endParaRPr>
          </a:p>
          <a:p>
            <a:endParaRPr lang="en-CA" sz="2400" dirty="0">
              <a:solidFill>
                <a:srgbClr val="2D2DB9">
                  <a:lumMod val="75000"/>
                </a:srgbClr>
              </a:solidFill>
              <a:latin typeface="Arial" pitchFamily="34" charset="0"/>
              <a:cs typeface="Arial" pitchFamily="34" charset="0"/>
            </a:endParaRPr>
          </a:p>
          <a:p>
            <a:endParaRPr kumimoji="0" lang="en-CA" sz="2400" b="1" i="0" u="none" strike="noStrike" kern="1200" cap="none" spc="0" normalizeH="0" baseline="0" noProof="0" dirty="0">
              <a:ln>
                <a:noFill/>
              </a:ln>
              <a:solidFill>
                <a:srgbClr val="2D2DB9">
                  <a:lumMod val="75000"/>
                </a:srgbClr>
              </a:solidFill>
              <a:effectLst/>
              <a:uLnTx/>
              <a:uFillTx/>
              <a:latin typeface="Arial" pitchFamily="34" charset="0"/>
              <a:ea typeface="+mn-ea"/>
              <a:cs typeface="Arial" pitchFamily="34" charset="0"/>
            </a:endParaRPr>
          </a:p>
          <a:p>
            <a:endParaRPr lang="en-CA" sz="2400" dirty="0">
              <a:solidFill>
                <a:srgbClr val="2D2DB9">
                  <a:lumMod val="75000"/>
                </a:srgbClr>
              </a:solidFill>
              <a:latin typeface="Arial" pitchFamily="34" charset="0"/>
              <a:cs typeface="Arial" pitchFamily="34" charset="0"/>
            </a:endParaRPr>
          </a:p>
          <a:p>
            <a:endParaRPr kumimoji="0" lang="en-CA" sz="2400" b="1" i="0" u="none" strike="noStrike" kern="1200" cap="none" spc="0" normalizeH="0" baseline="0" noProof="0" dirty="0">
              <a:ln>
                <a:noFill/>
              </a:ln>
              <a:solidFill>
                <a:srgbClr val="2D2DB9">
                  <a:lumMod val="75000"/>
                </a:srgbClr>
              </a:solidFill>
              <a:effectLst/>
              <a:uLnTx/>
              <a:uFillTx/>
              <a:latin typeface="Arial" pitchFamily="34" charset="0"/>
              <a:ea typeface="+mn-ea"/>
              <a:cs typeface="Arial" pitchFamily="34" charset="0"/>
            </a:endParaRPr>
          </a:p>
          <a:p>
            <a:endParaRPr lang="en-CA" sz="2400" dirty="0">
              <a:solidFill>
                <a:srgbClr val="2D2DB9">
                  <a:lumMod val="75000"/>
                </a:srgbClr>
              </a:solidFill>
              <a:latin typeface="Arial" pitchFamily="34" charset="0"/>
              <a:cs typeface="Arial" pitchFamily="34" charset="0"/>
            </a:endParaRPr>
          </a:p>
          <a:p>
            <a:endParaRPr kumimoji="0" lang="en-CA" sz="2400" b="1" i="0" u="none" strike="noStrike" kern="1200" cap="none" spc="0" normalizeH="0" baseline="0" noProof="0" dirty="0">
              <a:ln>
                <a:noFill/>
              </a:ln>
              <a:solidFill>
                <a:srgbClr val="2D2DB9">
                  <a:lumMod val="75000"/>
                </a:srgbClr>
              </a:solidFill>
              <a:effectLst/>
              <a:uLnTx/>
              <a:uFillTx/>
              <a:latin typeface="Arial" pitchFamily="34" charset="0"/>
              <a:ea typeface="+mn-ea"/>
              <a:cs typeface="Arial" pitchFamily="34" charset="0"/>
            </a:endParaRPr>
          </a:p>
          <a:p>
            <a:endParaRPr kumimoji="0" lang="en-CA" sz="2400" b="1" i="0" u="none" strike="noStrike" kern="1200" cap="none" spc="0" normalizeH="0" baseline="0" noProof="0" dirty="0">
              <a:ln>
                <a:noFill/>
              </a:ln>
              <a:solidFill>
                <a:srgbClr val="2D2DB9">
                  <a:lumMod val="75000"/>
                </a:srgbClr>
              </a:solidFill>
              <a:effectLst/>
              <a:uLnTx/>
              <a:uFillTx/>
              <a:latin typeface="Arial" pitchFamily="34" charset="0"/>
              <a:ea typeface="+mn-ea"/>
              <a:cs typeface="Arial" pitchFamily="34" charset="0"/>
            </a:endParaRPr>
          </a:p>
          <a:p>
            <a:endParaRPr lang="en-CA" sz="2400" dirty="0">
              <a:solidFill>
                <a:srgbClr val="2D2DB9">
                  <a:lumMod val="75000"/>
                </a:srgbClr>
              </a:solidFill>
              <a:latin typeface="Arial" pitchFamily="34" charset="0"/>
              <a:cs typeface="Arial" pitchFamily="34" charset="0"/>
            </a:endParaRPr>
          </a:p>
          <a:p>
            <a:endParaRPr kumimoji="0" lang="en-CA" sz="2000" b="1" i="0" u="none" strike="noStrike" kern="1200" cap="none" spc="0" normalizeH="0" baseline="0" noProof="0" dirty="0">
              <a:ln>
                <a:noFill/>
              </a:ln>
              <a:solidFill>
                <a:srgbClr val="2D2DB9">
                  <a:lumMod val="75000"/>
                </a:srgbClr>
              </a:solidFill>
              <a:effectLst/>
              <a:uLnTx/>
              <a:uFillTx/>
              <a:latin typeface="Arial" pitchFamily="34" charset="0"/>
              <a:ea typeface="+mn-ea"/>
              <a:cs typeface="Arial" pitchFamily="34" charset="0"/>
            </a:endParaRPr>
          </a:p>
          <a:p>
            <a:r>
              <a:rPr kumimoji="0" lang="en-CA"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Figure 3. Average SNR Level for No Feedback vs Feedback.</a:t>
            </a:r>
            <a:endParaRPr lang="en-CA" sz="2400" dirty="0">
              <a:solidFill>
                <a:srgbClr val="2D2DB9">
                  <a:lumMod val="75000"/>
                </a:srgbClr>
              </a:solidFill>
              <a:latin typeface="Arial" pitchFamily="34" charset="0"/>
              <a:cs typeface="Arial" pitchFamily="34" charset="0"/>
            </a:endParaRPr>
          </a:p>
        </p:txBody>
      </p:sp>
      <p:sp>
        <p:nvSpPr>
          <p:cNvPr id="63" name="TextBox 62">
            <a:extLst>
              <a:ext uri="{FF2B5EF4-FFF2-40B4-BE49-F238E27FC236}">
                <a16:creationId xmlns:a16="http://schemas.microsoft.com/office/drawing/2014/main" id="{3B7D8D73-280F-2335-FD81-7836889DF43C}"/>
              </a:ext>
            </a:extLst>
          </p:cNvPr>
          <p:cNvSpPr txBox="1"/>
          <p:nvPr/>
        </p:nvSpPr>
        <p:spPr>
          <a:xfrm>
            <a:off x="28041600" y="5566350"/>
            <a:ext cx="8207206" cy="4647426"/>
          </a:xfrm>
          <a:prstGeom prst="rect">
            <a:avLst/>
          </a:prstGeom>
          <a:noFill/>
        </p:spPr>
        <p:txBody>
          <a:bodyPr wrap="square" rtlCol="0">
            <a:spAutoFit/>
          </a:bodyPr>
          <a:lstStyle/>
          <a:p>
            <a:r>
              <a:rPr lang="en-CA" sz="2400" dirty="0">
                <a:solidFill>
                  <a:schemeClr val="accent6">
                    <a:lumMod val="75000"/>
                  </a:schemeClr>
                </a:solidFill>
                <a:latin typeface="Arial" pitchFamily="34" charset="0"/>
                <a:cs typeface="Arial" pitchFamily="34" charset="0"/>
              </a:rPr>
              <a:t>3.  Intelligibility (VAS): Effect of SNR Feedback</a:t>
            </a:r>
          </a:p>
          <a:p>
            <a:r>
              <a:rPr lang="en-CA" sz="2000" dirty="0">
                <a:latin typeface="Arial" pitchFamily="34" charset="0"/>
                <a:cs typeface="Arial" pitchFamily="34" charset="0"/>
              </a:rPr>
              <a:t>The intelligibility score increased by 12.8% (</a:t>
            </a:r>
            <a:r>
              <a:rPr lang="en-CA" sz="2000" i="1" dirty="0">
                <a:latin typeface="Arial" pitchFamily="34" charset="0"/>
                <a:cs typeface="Arial" pitchFamily="34" charset="0"/>
              </a:rPr>
              <a:t>p </a:t>
            </a:r>
            <a:r>
              <a:rPr lang="en-CA" sz="2000" dirty="0">
                <a:latin typeface="Arial" pitchFamily="34" charset="0"/>
                <a:cs typeface="Arial" pitchFamily="34" charset="0"/>
              </a:rPr>
              <a:t>= .03) when the feedback shifted from the off to the on condition. </a:t>
            </a:r>
          </a:p>
          <a:p>
            <a:endParaRPr lang="en-CA" sz="2400" dirty="0">
              <a:solidFill>
                <a:srgbClr val="2D2DB9">
                  <a:lumMod val="75000"/>
                </a:srgbClr>
              </a:solidFill>
              <a:latin typeface="Arial" pitchFamily="34" charset="0"/>
              <a:cs typeface="Arial" pitchFamily="34" charset="0"/>
            </a:endParaRPr>
          </a:p>
          <a:p>
            <a:endParaRPr lang="en-CA" sz="2400" dirty="0">
              <a:solidFill>
                <a:srgbClr val="2D2DB9">
                  <a:lumMod val="75000"/>
                </a:srgbClr>
              </a:solidFill>
              <a:latin typeface="Arial" pitchFamily="34" charset="0"/>
              <a:cs typeface="Arial" pitchFamily="34" charset="0"/>
            </a:endParaRPr>
          </a:p>
          <a:p>
            <a:endParaRPr kumimoji="0" lang="en-CA" sz="2400" b="1" i="0" u="none" strike="noStrike" kern="1200" cap="none" spc="0" normalizeH="0" baseline="0" noProof="0" dirty="0">
              <a:ln>
                <a:noFill/>
              </a:ln>
              <a:solidFill>
                <a:srgbClr val="2D2DB9">
                  <a:lumMod val="75000"/>
                </a:srgbClr>
              </a:solidFill>
              <a:effectLst/>
              <a:uLnTx/>
              <a:uFillTx/>
              <a:latin typeface="Arial" pitchFamily="34" charset="0"/>
              <a:ea typeface="+mn-ea"/>
              <a:cs typeface="Arial" pitchFamily="34" charset="0"/>
            </a:endParaRPr>
          </a:p>
          <a:p>
            <a:endParaRPr lang="en-CA" sz="2400" dirty="0">
              <a:solidFill>
                <a:srgbClr val="2D2DB9">
                  <a:lumMod val="75000"/>
                </a:srgbClr>
              </a:solidFill>
              <a:latin typeface="Arial" pitchFamily="34" charset="0"/>
              <a:cs typeface="Arial" pitchFamily="34" charset="0"/>
            </a:endParaRPr>
          </a:p>
          <a:p>
            <a:endParaRPr kumimoji="0" lang="en-CA" sz="2400" b="1" i="0" u="none" strike="noStrike" kern="1200" cap="none" spc="0" normalizeH="0" baseline="0" noProof="0" dirty="0">
              <a:ln>
                <a:noFill/>
              </a:ln>
              <a:solidFill>
                <a:srgbClr val="2D2DB9">
                  <a:lumMod val="75000"/>
                </a:srgbClr>
              </a:solidFill>
              <a:effectLst/>
              <a:uLnTx/>
              <a:uFillTx/>
              <a:latin typeface="Arial" pitchFamily="34" charset="0"/>
              <a:ea typeface="+mn-ea"/>
              <a:cs typeface="Arial" pitchFamily="34" charset="0"/>
            </a:endParaRPr>
          </a:p>
          <a:p>
            <a:endParaRPr lang="en-CA" sz="2400" dirty="0">
              <a:solidFill>
                <a:srgbClr val="2D2DB9">
                  <a:lumMod val="75000"/>
                </a:srgbClr>
              </a:solidFill>
              <a:latin typeface="Arial" pitchFamily="34" charset="0"/>
              <a:cs typeface="Arial" pitchFamily="34" charset="0"/>
            </a:endParaRPr>
          </a:p>
          <a:p>
            <a:endParaRPr kumimoji="0" lang="en-CA" sz="2400" b="1" i="0" u="none" strike="noStrike" kern="1200" cap="none" spc="0" normalizeH="0" baseline="0" noProof="0" dirty="0">
              <a:ln>
                <a:noFill/>
              </a:ln>
              <a:solidFill>
                <a:srgbClr val="2D2DB9">
                  <a:lumMod val="75000"/>
                </a:srgbClr>
              </a:solidFill>
              <a:effectLst/>
              <a:uLnTx/>
              <a:uFillTx/>
              <a:latin typeface="Arial" pitchFamily="34" charset="0"/>
              <a:ea typeface="+mn-ea"/>
              <a:cs typeface="Arial" pitchFamily="34" charset="0"/>
            </a:endParaRPr>
          </a:p>
          <a:p>
            <a:endParaRPr lang="en-CA" sz="2400" dirty="0">
              <a:solidFill>
                <a:srgbClr val="2D2DB9">
                  <a:lumMod val="75000"/>
                </a:srgbClr>
              </a:solidFill>
              <a:latin typeface="Arial" pitchFamily="34" charset="0"/>
              <a:cs typeface="Arial" pitchFamily="34" charset="0"/>
            </a:endParaRPr>
          </a:p>
          <a:p>
            <a:endParaRPr kumimoji="0" lang="en-CA" sz="11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r>
              <a:rPr kumimoji="0" lang="en-CA"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r>
              <a:rPr kumimoji="0" lang="en-CA"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Figure 5. Average Intelligibility VAS and SNR Feedback.</a:t>
            </a:r>
            <a:endParaRPr lang="en-CA" sz="1600" dirty="0">
              <a:solidFill>
                <a:srgbClr val="2D2DB9">
                  <a:lumMod val="75000"/>
                </a:srgbClr>
              </a:solidFill>
              <a:latin typeface="Arial" pitchFamily="34" charset="0"/>
              <a:cs typeface="Arial" pitchFamily="34" charset="0"/>
            </a:endParaRPr>
          </a:p>
        </p:txBody>
      </p:sp>
      <p:sp>
        <p:nvSpPr>
          <p:cNvPr id="44" name="TextBox 43">
            <a:extLst>
              <a:ext uri="{FF2B5EF4-FFF2-40B4-BE49-F238E27FC236}">
                <a16:creationId xmlns:a16="http://schemas.microsoft.com/office/drawing/2014/main" id="{8C00B039-8D08-C224-4018-B819D7789FEA}"/>
              </a:ext>
            </a:extLst>
          </p:cNvPr>
          <p:cNvSpPr txBox="1"/>
          <p:nvPr/>
        </p:nvSpPr>
        <p:spPr>
          <a:xfrm>
            <a:off x="18993065" y="12435463"/>
            <a:ext cx="8207206" cy="6417141"/>
          </a:xfrm>
          <a:prstGeom prst="rect">
            <a:avLst/>
          </a:prstGeom>
          <a:noFill/>
        </p:spPr>
        <p:txBody>
          <a:bodyPr wrap="square" rtlCol="0">
            <a:spAutoFit/>
          </a:bodyPr>
          <a:lstStyle/>
          <a:p>
            <a:endParaRPr lang="en-CA" sz="1200" dirty="0">
              <a:latin typeface="Arial" pitchFamily="34" charset="0"/>
              <a:cs typeface="Arial" pitchFamily="34" charset="0"/>
            </a:endParaRPr>
          </a:p>
          <a:p>
            <a:r>
              <a:rPr lang="en-CA" sz="2400" dirty="0">
                <a:solidFill>
                  <a:schemeClr val="accent6">
                    <a:lumMod val="75000"/>
                  </a:schemeClr>
                </a:solidFill>
                <a:latin typeface="Arial" pitchFamily="34" charset="0"/>
                <a:cs typeface="Arial" pitchFamily="34" charset="0"/>
              </a:rPr>
              <a:t>2.  Intelligibility (Transcribed): Effect of SNR Feedback</a:t>
            </a:r>
          </a:p>
          <a:p>
            <a:r>
              <a:rPr lang="en-CA" sz="2000" dirty="0">
                <a:latin typeface="Arial" pitchFamily="34" charset="0"/>
                <a:cs typeface="Arial" pitchFamily="34" charset="0"/>
              </a:rPr>
              <a:t>The intelligibility score increased by 13.4% (</a:t>
            </a:r>
            <a:r>
              <a:rPr lang="en-CA" sz="2000" i="1" dirty="0">
                <a:latin typeface="Arial" pitchFamily="34" charset="0"/>
                <a:cs typeface="Arial" pitchFamily="34" charset="0"/>
              </a:rPr>
              <a:t>p</a:t>
            </a:r>
            <a:r>
              <a:rPr lang="en-CA" sz="2000" dirty="0">
                <a:latin typeface="Arial" pitchFamily="34" charset="0"/>
                <a:cs typeface="Arial" pitchFamily="34" charset="0"/>
              </a:rPr>
              <a:t> = .008) when the feedback shifted from the off to the on condition. Intelligibility was affected by noise level (</a:t>
            </a:r>
            <a:r>
              <a:rPr lang="en-CA" sz="2000" i="1" dirty="0">
                <a:latin typeface="Arial" pitchFamily="34" charset="0"/>
                <a:cs typeface="Arial" pitchFamily="34" charset="0"/>
              </a:rPr>
              <a:t>p</a:t>
            </a:r>
            <a:r>
              <a:rPr lang="en-CA" sz="2000" dirty="0">
                <a:latin typeface="Arial" pitchFamily="34" charset="0"/>
                <a:cs typeface="Arial" pitchFamily="34" charset="0"/>
              </a:rPr>
              <a:t> = .016; higher for 65dB than 70dB noise), but not by noise type (</a:t>
            </a:r>
            <a:r>
              <a:rPr lang="en-CA" sz="2000" i="1" dirty="0">
                <a:latin typeface="Arial" pitchFamily="34" charset="0"/>
                <a:cs typeface="Arial" pitchFamily="34" charset="0"/>
              </a:rPr>
              <a:t>p</a:t>
            </a:r>
            <a:r>
              <a:rPr lang="en-CA" sz="2000" dirty="0">
                <a:latin typeface="Arial" pitchFamily="34" charset="0"/>
                <a:cs typeface="Arial" pitchFamily="34" charset="0"/>
              </a:rPr>
              <a:t> = .054; similar for Pink and Multi-talker).</a:t>
            </a:r>
          </a:p>
          <a:p>
            <a:endParaRPr kumimoji="0" lang="en-CA" sz="1100" b="1" i="0" u="none" strike="noStrike" kern="1200" cap="none" spc="0" normalizeH="0" baseline="0" noProof="0" dirty="0">
              <a:ln>
                <a:noFill/>
              </a:ln>
              <a:solidFill>
                <a:srgbClr val="2D2DB9">
                  <a:lumMod val="75000"/>
                </a:srgbClr>
              </a:solidFill>
              <a:effectLst/>
              <a:uLnTx/>
              <a:uFillTx/>
              <a:latin typeface="Arial" pitchFamily="34" charset="0"/>
              <a:ea typeface="+mn-ea"/>
              <a:cs typeface="Arial" pitchFamily="34" charset="0"/>
            </a:endParaRPr>
          </a:p>
          <a:p>
            <a:endParaRPr lang="en-CA" sz="2400" dirty="0">
              <a:solidFill>
                <a:srgbClr val="2D2DB9">
                  <a:lumMod val="75000"/>
                </a:srgbClr>
              </a:solidFill>
              <a:latin typeface="Arial" pitchFamily="34" charset="0"/>
              <a:cs typeface="Arial" pitchFamily="34" charset="0"/>
            </a:endParaRPr>
          </a:p>
          <a:p>
            <a:endParaRPr lang="en-CA" sz="2400" dirty="0">
              <a:solidFill>
                <a:srgbClr val="2D2DB9">
                  <a:lumMod val="75000"/>
                </a:srgbClr>
              </a:solidFill>
              <a:latin typeface="Arial" pitchFamily="34" charset="0"/>
              <a:cs typeface="Arial" pitchFamily="34" charset="0"/>
            </a:endParaRPr>
          </a:p>
          <a:p>
            <a:endParaRPr kumimoji="0" lang="en-CA" sz="2400" b="1" i="0" u="none" strike="noStrike" kern="1200" cap="none" spc="0" normalizeH="0" baseline="0" noProof="0" dirty="0">
              <a:ln>
                <a:noFill/>
              </a:ln>
              <a:solidFill>
                <a:srgbClr val="2D2DB9">
                  <a:lumMod val="75000"/>
                </a:srgbClr>
              </a:solidFill>
              <a:effectLst/>
              <a:uLnTx/>
              <a:uFillTx/>
              <a:latin typeface="Arial" pitchFamily="34" charset="0"/>
              <a:ea typeface="+mn-ea"/>
              <a:cs typeface="Arial" pitchFamily="34" charset="0"/>
            </a:endParaRPr>
          </a:p>
          <a:p>
            <a:endParaRPr lang="en-CA" sz="2400" dirty="0">
              <a:solidFill>
                <a:srgbClr val="2D2DB9">
                  <a:lumMod val="75000"/>
                </a:srgbClr>
              </a:solidFill>
              <a:latin typeface="Arial" pitchFamily="34" charset="0"/>
              <a:cs typeface="Arial" pitchFamily="34" charset="0"/>
            </a:endParaRPr>
          </a:p>
          <a:p>
            <a:endParaRPr kumimoji="0" lang="en-CA" sz="2400" b="1" i="0" u="none" strike="noStrike" kern="1200" cap="none" spc="0" normalizeH="0" baseline="0" noProof="0" dirty="0">
              <a:ln>
                <a:noFill/>
              </a:ln>
              <a:solidFill>
                <a:srgbClr val="2D2DB9">
                  <a:lumMod val="75000"/>
                </a:srgbClr>
              </a:solidFill>
              <a:effectLst/>
              <a:uLnTx/>
              <a:uFillTx/>
              <a:latin typeface="Arial" pitchFamily="34" charset="0"/>
              <a:ea typeface="+mn-ea"/>
              <a:cs typeface="Arial" pitchFamily="34" charset="0"/>
            </a:endParaRPr>
          </a:p>
          <a:p>
            <a:endParaRPr lang="en-CA" sz="2400" dirty="0">
              <a:solidFill>
                <a:srgbClr val="2D2DB9">
                  <a:lumMod val="75000"/>
                </a:srgbClr>
              </a:solidFill>
              <a:latin typeface="Arial" pitchFamily="34" charset="0"/>
              <a:cs typeface="Arial" pitchFamily="34" charset="0"/>
            </a:endParaRPr>
          </a:p>
          <a:p>
            <a:endParaRPr kumimoji="0" lang="en-CA" sz="2400" b="1" i="0" u="none" strike="noStrike" kern="1200" cap="none" spc="0" normalizeH="0" baseline="0" noProof="0" dirty="0">
              <a:ln>
                <a:noFill/>
              </a:ln>
              <a:solidFill>
                <a:srgbClr val="2D2DB9">
                  <a:lumMod val="75000"/>
                </a:srgbClr>
              </a:solidFill>
              <a:effectLst/>
              <a:uLnTx/>
              <a:uFillTx/>
              <a:latin typeface="Arial" pitchFamily="34" charset="0"/>
              <a:ea typeface="+mn-ea"/>
              <a:cs typeface="Arial" pitchFamily="34" charset="0"/>
            </a:endParaRPr>
          </a:p>
          <a:p>
            <a:endParaRPr kumimoji="0" lang="en-CA" sz="2400" b="1" i="0" u="none" strike="noStrike" kern="1200" cap="none" spc="0" normalizeH="0" baseline="0" noProof="0" dirty="0">
              <a:ln>
                <a:noFill/>
              </a:ln>
              <a:solidFill>
                <a:srgbClr val="2D2DB9">
                  <a:lumMod val="75000"/>
                </a:srgbClr>
              </a:solidFill>
              <a:effectLst/>
              <a:uLnTx/>
              <a:uFillTx/>
              <a:latin typeface="Arial" pitchFamily="34" charset="0"/>
              <a:ea typeface="+mn-ea"/>
              <a:cs typeface="Arial" pitchFamily="34" charset="0"/>
            </a:endParaRPr>
          </a:p>
          <a:p>
            <a:endParaRPr lang="en-CA" sz="2400" dirty="0">
              <a:solidFill>
                <a:srgbClr val="2D2DB9">
                  <a:lumMod val="75000"/>
                </a:srgbClr>
              </a:solidFill>
              <a:latin typeface="Arial" pitchFamily="34" charset="0"/>
              <a:cs typeface="Arial" pitchFamily="34" charset="0"/>
            </a:endParaRPr>
          </a:p>
          <a:p>
            <a:endParaRPr kumimoji="0" lang="en-CA" sz="2400" b="1" i="0" u="none" strike="noStrike" kern="1200" cap="none" spc="0" normalizeH="0" baseline="0" noProof="0" dirty="0">
              <a:ln>
                <a:noFill/>
              </a:ln>
              <a:solidFill>
                <a:srgbClr val="2D2DB9">
                  <a:lumMod val="75000"/>
                </a:srgbClr>
              </a:solidFill>
              <a:effectLst/>
              <a:uLnTx/>
              <a:uFillTx/>
              <a:latin typeface="Arial" pitchFamily="34" charset="0"/>
              <a:ea typeface="+mn-ea"/>
              <a:cs typeface="Arial" pitchFamily="34" charset="0"/>
            </a:endParaRPr>
          </a:p>
          <a:p>
            <a:endParaRPr kumimoji="0" lang="en-CA" sz="1400" b="1" i="0" u="none" strike="noStrike" kern="1200" cap="none" spc="0" normalizeH="0" baseline="0" noProof="0" dirty="0">
              <a:ln>
                <a:noFill/>
              </a:ln>
              <a:solidFill>
                <a:srgbClr val="2D2DB9">
                  <a:lumMod val="75000"/>
                </a:srgbClr>
              </a:solidFill>
              <a:effectLst/>
              <a:uLnTx/>
              <a:uFillTx/>
              <a:latin typeface="Arial" pitchFamily="34" charset="0"/>
              <a:ea typeface="+mn-ea"/>
              <a:cs typeface="Arial" pitchFamily="34" charset="0"/>
            </a:endParaRPr>
          </a:p>
          <a:p>
            <a:r>
              <a:rPr kumimoji="0" lang="en-CA"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Figure 4. Average Intelligibility Transcribed and SNR Feedback.</a:t>
            </a:r>
            <a:endParaRPr lang="en-CA" sz="2400" dirty="0">
              <a:solidFill>
                <a:srgbClr val="2D2DB9">
                  <a:lumMod val="75000"/>
                </a:srgbClr>
              </a:solidFill>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60388"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60388"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25011</TotalTime>
  <Words>1292</Words>
  <Application>Microsoft Office PowerPoint</Application>
  <PresentationFormat>Custom</PresentationFormat>
  <Paragraphs>88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PowerPoint Presentation</vt:lpstr>
    </vt:vector>
  </TitlesOfParts>
  <Company>UWO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remartinlab</dc:creator>
  <cp:lastModifiedBy>Scott G Adams</cp:lastModifiedBy>
  <cp:revision>391</cp:revision>
  <cp:lastPrinted>2018-02-13T22:31:34Z</cp:lastPrinted>
  <dcterms:created xsi:type="dcterms:W3CDTF">2004-04-01T20:21:13Z</dcterms:created>
  <dcterms:modified xsi:type="dcterms:W3CDTF">2026-02-14T15:22:06Z</dcterms:modified>
</cp:coreProperties>
</file>