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43891200" cy="38404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9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9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6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9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8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3722" y="1828801"/>
            <a:ext cx="32083513" cy="3706007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  <a:t>42 in. (106.68 cm) x 48 in. </a:t>
            </a:r>
            <a: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  <a:t>(121.92 cm) sized poster</a:t>
            </a:r>
            <a:endParaRPr lang="en-US" sz="88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42 in. (106.68 cm) x 48 in. (121.92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18</cp:revision>
  <dcterms:created xsi:type="dcterms:W3CDTF">2018-07-04T15:53:28Z</dcterms:created>
  <dcterms:modified xsi:type="dcterms:W3CDTF">2018-07-04T20:35:03Z</dcterms:modified>
</cp:coreProperties>
</file>