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512064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7" d="100"/>
          <a:sy n="27" d="100"/>
        </p:scale>
        <p:origin x="5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8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1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3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7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4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7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7251" y="933093"/>
            <a:ext cx="22497803" cy="1846071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56 in. </a:t>
            </a:r>
            <a:r>
              <a:rPr lang="en-US" sz="6400" dirty="0">
                <a:solidFill>
                  <a:srgbClr val="4F2683"/>
                </a:solidFill>
                <a:latin typeface="Arial Black" panose="020B0A04020102020204" pitchFamily="34" charset="0"/>
              </a:rPr>
              <a:t>(142.24 cm) x 36 in. (91.44 cm) sized poster</a:t>
            </a:r>
            <a:endParaRPr lang="en-US" sz="64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56 in. (142.24 cm) x 36 in. (91.44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16</cp:revision>
  <dcterms:created xsi:type="dcterms:W3CDTF">2018-07-04T15:53:28Z</dcterms:created>
  <dcterms:modified xsi:type="dcterms:W3CDTF">2018-07-04T20:30:39Z</dcterms:modified>
</cp:coreProperties>
</file>