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2918400" cy="32918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2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27" d="100"/>
          <a:sy n="27" d="100"/>
        </p:scale>
        <p:origin x="201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5387342"/>
            <a:ext cx="27980640" cy="1146048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7289782"/>
            <a:ext cx="24688800" cy="7947658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93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57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752600"/>
            <a:ext cx="709803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752600"/>
            <a:ext cx="2088261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07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2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8206749"/>
            <a:ext cx="28392120" cy="13693138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2029429"/>
            <a:ext cx="28392120" cy="7200898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68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8763000"/>
            <a:ext cx="1399032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8763000"/>
            <a:ext cx="1399032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1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752607"/>
            <a:ext cx="2839212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8069582"/>
            <a:ext cx="13926024" cy="395477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2024360"/>
            <a:ext cx="13926024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8069582"/>
            <a:ext cx="13994608" cy="395477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2024360"/>
            <a:ext cx="13994608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2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7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194560"/>
            <a:ext cx="10617041" cy="76809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4739647"/>
            <a:ext cx="16664940" cy="233934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9875520"/>
            <a:ext cx="10617041" cy="1829562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20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194560"/>
            <a:ext cx="10617041" cy="76809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4739647"/>
            <a:ext cx="16664940" cy="233934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9875520"/>
            <a:ext cx="10617041" cy="1829562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9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752607"/>
            <a:ext cx="2839212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8763000"/>
            <a:ext cx="2839212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30510487"/>
            <a:ext cx="111099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7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3249" y="933091"/>
            <a:ext cx="22497803" cy="1846071"/>
          </a:xfrm>
        </p:spPr>
        <p:txBody>
          <a:bodyPr>
            <a:noAutofit/>
          </a:bodyPr>
          <a:lstStyle/>
          <a:p>
            <a:r>
              <a:rPr lang="en-US" sz="6400" dirty="0">
                <a:solidFill>
                  <a:srgbClr val="4F2683"/>
                </a:solidFill>
                <a:latin typeface="Arial Black" panose="020B0A04020102020204" pitchFamily="34" charset="0"/>
              </a:rPr>
              <a:t>Power Point template for a </a:t>
            </a:r>
            <a:br>
              <a:rPr lang="en-US" sz="6400" dirty="0">
                <a:solidFill>
                  <a:srgbClr val="4F2683"/>
                </a:solidFill>
                <a:latin typeface="Arial Black" panose="020B0A04020102020204" pitchFamily="34" charset="0"/>
              </a:rPr>
            </a:br>
            <a:r>
              <a:rPr lang="en-US" sz="6400" dirty="0">
                <a:solidFill>
                  <a:srgbClr val="4F2683"/>
                </a:solidFill>
                <a:latin typeface="Arial Black" panose="020B0A04020102020204" pitchFamily="34" charset="0"/>
              </a:rPr>
              <a:t>36 in. (91.44 cm) x 36 in. (91.44 cm) sized poster</a:t>
            </a:r>
            <a:endParaRPr lang="en-US" sz="6400" dirty="0">
              <a:solidFill>
                <a:srgbClr val="4F2683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05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</TotalTime>
  <Words>5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 Point template for a  36 in. (91.44 cm) x 36 in. (91.44 cm) sized poster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Mitchell J. Zimmer</dc:creator>
  <cp:lastModifiedBy>Mitchell J. Zimmer</cp:lastModifiedBy>
  <cp:revision>14</cp:revision>
  <dcterms:created xsi:type="dcterms:W3CDTF">2018-07-04T15:53:28Z</dcterms:created>
  <dcterms:modified xsi:type="dcterms:W3CDTF">2018-07-04T20:23:05Z</dcterms:modified>
</cp:coreProperties>
</file>