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6" r:id="rId9"/>
    <p:sldId id="267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EB9"/>
    <a:srgbClr val="DE3B3C"/>
    <a:srgbClr val="F6AC41"/>
    <a:srgbClr val="1573BD"/>
    <a:srgbClr val="863DFF"/>
    <a:srgbClr val="7636E0"/>
    <a:srgbClr val="5A29AB"/>
    <a:srgbClr val="807F83"/>
    <a:srgbClr val="3B1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6AC41"/>
              </a:solidFill>
            </c:spPr>
          </c:dPt>
          <c:dPt>
            <c:idx val="1"/>
            <c:bubble3D val="0"/>
            <c:spPr>
              <a:solidFill>
                <a:srgbClr val="B43EB9"/>
              </a:solidFill>
            </c:spPr>
          </c:dPt>
          <c:dPt>
            <c:idx val="2"/>
            <c:bubble3D val="0"/>
            <c:spPr>
              <a:solidFill>
                <a:srgbClr val="1573BD"/>
              </a:solidFill>
            </c:spPr>
          </c:dPt>
          <c:dPt>
            <c:idx val="3"/>
            <c:bubble3D val="0"/>
            <c:spPr>
              <a:solidFill>
                <a:srgbClr val="DE3B3C"/>
              </a:solidFill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6AC41"/>
              </a:solidFill>
            </c:spPr>
          </c:dPt>
          <c:dPt>
            <c:idx val="1"/>
            <c:invertIfNegative val="0"/>
            <c:bubble3D val="0"/>
            <c:spPr>
              <a:solidFill>
                <a:srgbClr val="B43EB9"/>
              </a:solidFill>
            </c:spPr>
          </c:dPt>
          <c:dPt>
            <c:idx val="2"/>
            <c:invertIfNegative val="0"/>
            <c:bubble3D val="0"/>
            <c:spPr>
              <a:solidFill>
                <a:srgbClr val="1573BD"/>
              </a:solidFill>
            </c:spPr>
          </c:dPt>
          <c:dPt>
            <c:idx val="3"/>
            <c:invertIfNegative val="0"/>
            <c:bubble3D val="0"/>
            <c:spPr>
              <a:solidFill>
                <a:srgbClr val="DE3B3C"/>
              </a:solidFill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163200"/>
        <c:axId val="38164736"/>
      </c:barChart>
      <c:catAx>
        <c:axId val="38163200"/>
        <c:scaling>
          <c:orientation val="minMax"/>
        </c:scaling>
        <c:delete val="0"/>
        <c:axPos val="b"/>
        <c:majorTickMark val="out"/>
        <c:minorTickMark val="none"/>
        <c:tickLblPos val="nextTo"/>
        <c:crossAx val="38164736"/>
        <c:crosses val="autoZero"/>
        <c:auto val="1"/>
        <c:lblAlgn val="ctr"/>
        <c:lblOffset val="100"/>
        <c:noMultiLvlLbl val="0"/>
      </c:catAx>
      <c:valAx>
        <c:axId val="3816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632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>
              <a:lumMod val="95000"/>
            </a:schemeClr>
          </a:solidFill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Title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8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0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9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2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8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61" y="573851"/>
            <a:ext cx="800570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Qui vel estrum faccaep udiorit atieatio et, veris consect ionesecest.</a:t>
            </a:r>
            <a:endParaRPr lang="en-US" sz="4800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 smtClean="0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 smtClean="0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58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17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14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72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0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72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274" y="573851"/>
            <a:ext cx="800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/>
                <a:cs typeface="Arial Unicode MS"/>
              </a:rPr>
              <a:t>Presentation</a:t>
            </a:r>
          </a:p>
          <a:p>
            <a:r>
              <a:rPr lang="en-US" sz="6000" b="1" dirty="0" smtClean="0">
                <a:solidFill>
                  <a:schemeClr val="bg1"/>
                </a:solidFill>
                <a:latin typeface="Arial"/>
                <a:cs typeface="Arial Unicode MS"/>
              </a:rPr>
              <a:t>Name Placed Here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"/>
                <a:cs typeface="Arial Unicode MS"/>
              </a:rPr>
              <a:t>Month day, year</a:t>
            </a:r>
            <a:endParaRPr lang="en-US" sz="3600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361" y="573851"/>
            <a:ext cx="800570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Arial"/>
                <a:cs typeface="Arial Unicode MS"/>
              </a:rPr>
              <a:t>Month day, </a:t>
            </a:r>
            <a:r>
              <a:rPr lang="en-US" sz="2100" dirty="0" smtClean="0">
                <a:solidFill>
                  <a:schemeClr val="bg1"/>
                </a:solidFill>
                <a:latin typeface="Arial"/>
                <a:cs typeface="Arial Unicode MS"/>
              </a:rPr>
              <a:t>year</a:t>
            </a:r>
          </a:p>
          <a:p>
            <a:endParaRPr lang="en-US" sz="2000" dirty="0">
              <a:solidFill>
                <a:schemeClr val="bg1"/>
              </a:solidFill>
              <a:latin typeface="Arial"/>
              <a:cs typeface="Arial Unicode MS"/>
            </a:endParaRPr>
          </a:p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Today’s Agenda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274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17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415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404" y="1175923"/>
            <a:ext cx="5098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rgbClr val="3B1B70"/>
                </a:solidFill>
                <a:latin typeface="Arial"/>
                <a:cs typeface="Arial Unicode MS"/>
              </a:rPr>
              <a:t>New Topic Theme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405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42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18" y="573851"/>
            <a:ext cx="8005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253758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46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44349295"/>
              </p:ext>
            </p:extLst>
          </p:nvPr>
        </p:nvGraphicFramePr>
        <p:xfrm>
          <a:off x="1759184" y="1553790"/>
          <a:ext cx="5860815" cy="390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00889" y="6302963"/>
            <a:ext cx="3189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3B1B70"/>
                </a:solidFill>
                <a:latin typeface="Arial"/>
                <a:cs typeface="Arial"/>
              </a:rPr>
              <a:t>Presentation Title Here</a:t>
            </a:r>
            <a:endParaRPr lang="en-US" sz="1600" dirty="0">
              <a:solidFill>
                <a:srgbClr val="3B1B7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318" y="573851"/>
            <a:ext cx="8005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Title Here</a:t>
            </a:r>
          </a:p>
          <a:p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4432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265</Words>
  <Application>Microsoft Office PowerPoint</Application>
  <PresentationFormat>On-screen Show (4:3)</PresentationFormat>
  <Paragraphs>56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Denise Soanes</cp:lastModifiedBy>
  <cp:revision>40</cp:revision>
  <dcterms:created xsi:type="dcterms:W3CDTF">2011-12-22T19:42:13Z</dcterms:created>
  <dcterms:modified xsi:type="dcterms:W3CDTF">2012-04-19T18:24:24Z</dcterms:modified>
</cp:coreProperties>
</file>